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5" r:id="rId1"/>
  </p:sldMasterIdLst>
  <p:notesMasterIdLst>
    <p:notesMasterId r:id="rId19"/>
  </p:notesMasterIdLst>
  <p:sldIdLst>
    <p:sldId id="256" r:id="rId2"/>
    <p:sldId id="279" r:id="rId3"/>
    <p:sldId id="280" r:id="rId4"/>
    <p:sldId id="287" r:id="rId5"/>
    <p:sldId id="281" r:id="rId6"/>
    <p:sldId id="292" r:id="rId7"/>
    <p:sldId id="258" r:id="rId8"/>
    <p:sldId id="282" r:id="rId9"/>
    <p:sldId id="257" r:id="rId10"/>
    <p:sldId id="288" r:id="rId11"/>
    <p:sldId id="283" r:id="rId12"/>
    <p:sldId id="289" r:id="rId13"/>
    <p:sldId id="284" r:id="rId14"/>
    <p:sldId id="296" r:id="rId15"/>
    <p:sldId id="297" r:id="rId16"/>
    <p:sldId id="293" r:id="rId17"/>
    <p:sldId id="29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76" autoAdjust="0"/>
    <p:restoredTop sz="93922" autoAdjust="0"/>
  </p:normalViewPr>
  <p:slideViewPr>
    <p:cSldViewPr snapToGrid="0">
      <p:cViewPr varScale="1">
        <p:scale>
          <a:sx n="65" d="100"/>
          <a:sy n="65" d="100"/>
        </p:scale>
        <p:origin x="-108" y="-180"/>
      </p:cViewPr>
      <p:guideLst>
        <p:guide orient="horz" pos="2160"/>
        <p:guide pos="3840"/>
      </p:guideLst>
    </p:cSldViewPr>
  </p:slideViewPr>
  <p:outlineViewPr>
    <p:cViewPr>
      <p:scale>
        <a:sx n="33" d="100"/>
        <a:sy n="33" d="100"/>
      </p:scale>
      <p:origin x="0" y="-3096"/>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4.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6.png"/></Relationships>
</file>

<file path=ppt/diagrams/_rels/data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4.svg"/><Relationship Id="rId1" Type="http://schemas.openxmlformats.org/officeDocument/2006/relationships/image" Target="../media/image8.png"/><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 Id="rId9" Type="http://schemas.openxmlformats.org/officeDocument/2006/relationships/image" Target="../media/image12.png"/></Relationships>
</file>

<file path=ppt/diagrams/_rels/data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4.svg"/><Relationship Id="rId1" Type="http://schemas.openxmlformats.org/officeDocument/2006/relationships/image" Target="../media/image8.png"/><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 Id="rId9" Type="http://schemas.openxmlformats.org/officeDocument/2006/relationships/image" Target="../media/image13.png"/></Relationships>
</file>

<file path=ppt/diagrams/_rels/data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svg"/><Relationship Id="rId1" Type="http://schemas.openxmlformats.org/officeDocument/2006/relationships/image" Target="../media/image15.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6.svg"/></Relationships>
</file>

<file path=ppt/diagrams/_rels/data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4.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6.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4.svg"/><Relationship Id="rId1" Type="http://schemas.openxmlformats.org/officeDocument/2006/relationships/image" Target="../media/image8.png"/><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 Id="rId9" Type="http://schemas.openxmlformats.org/officeDocument/2006/relationships/image" Target="../media/image12.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4.svg"/><Relationship Id="rId1" Type="http://schemas.openxmlformats.org/officeDocument/2006/relationships/image" Target="../media/image8.png"/><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 Id="rId9" Type="http://schemas.openxmlformats.org/officeDocument/2006/relationships/image" Target="../media/image1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svg"/><Relationship Id="rId1" Type="http://schemas.openxmlformats.org/officeDocument/2006/relationships/image" Target="../media/image15.png"/><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r>
            <a:rPr lang="en-US" sz="3200" dirty="0"/>
            <a:t>Improving public trust </a:t>
          </a:r>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D494A966-CA56-4D39-B362-F18491729C12}">
      <dgm:prSet custT="1"/>
      <dgm:spPr/>
      <dgm:t>
        <a:bodyPr/>
        <a:lstStyle/>
        <a:p>
          <a:r>
            <a:rPr lang="en-US" sz="3200" dirty="0"/>
            <a:t>Ensuring accessible complaint processes </a:t>
          </a:r>
        </a:p>
      </dgm:t>
    </dgm:pt>
    <dgm:pt modelId="{935A64A8-2812-4C6A-8383-FA68BABB99C7}" type="parTrans" cxnId="{39816FF9-AC7A-4106-882A-D249C9CBB13F}">
      <dgm:prSet/>
      <dgm:spPr/>
      <dgm:t>
        <a:bodyPr/>
        <a:lstStyle/>
        <a:p>
          <a:endParaRPr lang="en-US"/>
        </a:p>
      </dgm:t>
    </dgm:pt>
    <dgm:pt modelId="{52205A0B-7276-452D-BE1C-42E32463F96A}" type="sibTrans" cxnId="{39816FF9-AC7A-4106-882A-D249C9CBB13F}">
      <dgm:prSet/>
      <dgm:spPr/>
      <dgm:t>
        <a:bodyPr/>
        <a:lstStyle/>
        <a:p>
          <a:endParaRPr lang="en-US"/>
        </a:p>
      </dgm:t>
    </dgm:pt>
    <dgm:pt modelId="{ABAB04AC-8932-4871-A338-648C401354BF}">
      <dgm:prSet custT="1"/>
      <dgm:spPr/>
      <dgm:t>
        <a:bodyPr/>
        <a:lstStyle/>
        <a:p>
          <a:r>
            <a:rPr lang="en-US" sz="3200" dirty="0"/>
            <a:t>Promoting thorough, fair investigations </a:t>
          </a:r>
        </a:p>
      </dgm:t>
    </dgm:pt>
    <dgm:pt modelId="{119B99F4-4620-4E5D-A960-FC407B465E05}" type="parTrans" cxnId="{67010834-BFA5-4C4E-8E0B-857C65D20E5E}">
      <dgm:prSet/>
      <dgm:spPr/>
      <dgm:t>
        <a:bodyPr/>
        <a:lstStyle/>
        <a:p>
          <a:endParaRPr lang="en-US"/>
        </a:p>
      </dgm:t>
    </dgm:pt>
    <dgm:pt modelId="{76C54F6C-20B0-402D-92CA-52BBACDE9579}" type="sibTrans" cxnId="{67010834-BFA5-4C4E-8E0B-857C65D20E5E}">
      <dgm:prSet/>
      <dgm:spPr/>
      <dgm:t>
        <a:bodyPr/>
        <a:lstStyle/>
        <a:p>
          <a:endParaRPr lang="en-US"/>
        </a:p>
      </dgm:t>
    </dgm:pt>
    <dgm:pt modelId="{654D4BEE-0590-42EF-A427-C1E5D41B0994}">
      <dgm:prSet custT="1"/>
      <dgm:spPr/>
      <dgm:t>
        <a:bodyPr/>
        <a:lstStyle/>
        <a:p>
          <a:r>
            <a:rPr lang="en-US" sz="3200" dirty="0"/>
            <a:t>Increasing transparency </a:t>
          </a:r>
        </a:p>
      </dgm:t>
    </dgm:pt>
    <dgm:pt modelId="{C8530BB5-0D32-467B-9677-EE0BB013AE60}" type="parTrans" cxnId="{2FF53E49-4F88-4D6B-A693-8206E21454A3}">
      <dgm:prSet/>
      <dgm:spPr/>
      <dgm:t>
        <a:bodyPr/>
        <a:lstStyle/>
        <a:p>
          <a:endParaRPr lang="en-US"/>
        </a:p>
      </dgm:t>
    </dgm:pt>
    <dgm:pt modelId="{2A0E3F41-F830-47EC-B566-3FAC36E517A1}" type="sibTrans" cxnId="{2FF53E49-4F88-4D6B-A693-8206E21454A3}">
      <dgm:prSet/>
      <dgm:spPr/>
      <dgm:t>
        <a:bodyPr/>
        <a:lstStyle/>
        <a:p>
          <a:endParaRPr lang="en-US"/>
        </a:p>
      </dgm:t>
    </dgm:pt>
    <dgm:pt modelId="{9324691D-3418-46DB-881E-D8B906DFA017}">
      <dgm:prSet custT="1"/>
      <dgm:spPr/>
      <dgm:t>
        <a:bodyPr/>
        <a:lstStyle/>
        <a:p>
          <a:r>
            <a:rPr lang="en-US" sz="3200" dirty="0"/>
            <a:t>Deterring police misconduct</a:t>
          </a:r>
        </a:p>
      </dgm:t>
    </dgm:pt>
    <dgm:pt modelId="{9477B3FD-9679-4B1D-8670-D9F993D8A202}" type="parTrans" cxnId="{DF9DA1A4-215C-44AF-86E2-FA83579A0F37}">
      <dgm:prSet/>
      <dgm:spPr/>
      <dgm:t>
        <a:bodyPr/>
        <a:lstStyle/>
        <a:p>
          <a:endParaRPr lang="en-US"/>
        </a:p>
      </dgm:t>
    </dgm:pt>
    <dgm:pt modelId="{A82D9D7B-9A0D-481E-89B1-A22502460945}" type="sibTrans" cxnId="{DF9DA1A4-215C-44AF-86E2-FA83579A0F37}">
      <dgm:prSet/>
      <dgm:spPr/>
      <dgm:t>
        <a:bodyPr/>
        <a:lstStyle/>
        <a:p>
          <a:endParaRPr lang="en-US"/>
        </a:p>
      </dgm:t>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5"/>
      <dgm:spPr/>
    </dgm:pt>
    <dgm:pt modelId="{E5447427-1DE9-48B5-91F3-89A3D21C371B}" type="pres">
      <dgm:prSet presAssocID="{1F176C3E-E4EA-4896-AF94-4786CFFC5591}" presName="iconRect" presStyleLbl="node1" presStyleIdx="0" presStyleCnt="5"/>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n-US"/>
        </a:p>
      </dgm:t>
      <dgm:extLst>
        <a:ext uri="{E40237B7-FDA0-4F09-8148-C483321AD2D9}">
          <dgm14:cNvPr xmlns="" xmlns:dgm14="http://schemas.microsoft.com/office/drawing/2010/diagram" id="0" name="" descr="Handshake"/>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5">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EA00F031-442C-472E-9439-037CC4954EE3}" type="pres">
      <dgm:prSet presAssocID="{D494A966-CA56-4D39-B362-F18491729C12}" presName="compNode" presStyleCnt="0"/>
      <dgm:spPr/>
    </dgm:pt>
    <dgm:pt modelId="{C7077B7E-9729-49C4-9BF0-92340A8CA4C4}" type="pres">
      <dgm:prSet presAssocID="{D494A966-CA56-4D39-B362-F18491729C12}" presName="bgRect" presStyleLbl="bgShp" presStyleIdx="1" presStyleCnt="5"/>
      <dgm:spPr/>
    </dgm:pt>
    <dgm:pt modelId="{7248DE7E-1CD3-4B73-A29D-9862295F4327}" type="pres">
      <dgm:prSet presAssocID="{D494A966-CA56-4D39-B362-F18491729C12}" presName="iconRect" presStyleLbl="node1" presStyleIdx="1" presStyleCnt="5"/>
      <dgm:spPr>
        <a:blipFill>
          <a:blip xmlns:r="http://schemas.openxmlformats.org/officeDocument/2006/relationships" r:embed="rId3">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 xmlns:dgm14="http://schemas.microsoft.com/office/drawing/2010/diagram" id="0" name="" descr="Stethoscope"/>
        </a:ext>
      </dgm:extLst>
    </dgm:pt>
    <dgm:pt modelId="{9FEF2346-634D-4064-AADB-3C902FC066C0}" type="pres">
      <dgm:prSet presAssocID="{D494A966-CA56-4D39-B362-F18491729C12}" presName="spaceRect" presStyleCnt="0"/>
      <dgm:spPr/>
    </dgm:pt>
    <dgm:pt modelId="{C4AE9103-FBAB-4586-9F2B-766EFF5C4F6E}" type="pres">
      <dgm:prSet presAssocID="{D494A966-CA56-4D39-B362-F18491729C12}" presName="parTx" presStyleLbl="revTx" presStyleIdx="1" presStyleCnt="5">
        <dgm:presLayoutVars>
          <dgm:chMax val="0"/>
          <dgm:chPref val="0"/>
        </dgm:presLayoutVars>
      </dgm:prSet>
      <dgm:spPr/>
      <dgm:t>
        <a:bodyPr/>
        <a:lstStyle/>
        <a:p>
          <a:endParaRPr lang="en-US"/>
        </a:p>
      </dgm:t>
    </dgm:pt>
    <dgm:pt modelId="{4258A33B-5C55-4361-83F6-157EC96746CF}" type="pres">
      <dgm:prSet presAssocID="{52205A0B-7276-452D-BE1C-42E32463F96A}" presName="sibTrans" presStyleCnt="0"/>
      <dgm:spPr/>
    </dgm:pt>
    <dgm:pt modelId="{062F26B7-9488-44DF-B494-9348A64066B1}" type="pres">
      <dgm:prSet presAssocID="{ABAB04AC-8932-4871-A338-648C401354BF}" presName="compNode" presStyleCnt="0"/>
      <dgm:spPr/>
    </dgm:pt>
    <dgm:pt modelId="{8B81A27D-C8E9-426D-88A1-30D2318A6FCB}" type="pres">
      <dgm:prSet presAssocID="{ABAB04AC-8932-4871-A338-648C401354BF}" presName="bgRect" presStyleLbl="bgShp" presStyleIdx="2" presStyleCnt="5"/>
      <dgm:spPr/>
    </dgm:pt>
    <dgm:pt modelId="{34B69015-90B6-488F-AFCC-6B07B9B5E6E1}" type="pres">
      <dgm:prSet presAssocID="{ABAB04AC-8932-4871-A338-648C401354BF}" presName="iconRect" presStyleLbl="node1" presStyleIdx="2" presStyleCnt="5"/>
      <dgm:spPr>
        <a:blipFill>
          <a:blip xmlns:r="http://schemas.openxmlformats.org/officeDocument/2006/relationships" r:embed="rId5">
            <a:extLst>
              <a:ext uri="{28A0092B-C50C-407E-A947-70E740481C1C}">
                <a14:useLocalDpi xmlns=""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n-US"/>
        </a:p>
      </dgm:t>
      <dgm:extLst>
        <a:ext uri="{E40237B7-FDA0-4F09-8148-C483321AD2D9}">
          <dgm14:cNvPr xmlns="" xmlns:dgm14="http://schemas.microsoft.com/office/drawing/2010/diagram" id="0" name="" descr="Scales of Justice"/>
        </a:ext>
      </dgm:extLst>
    </dgm:pt>
    <dgm:pt modelId="{74C68C0E-B668-469F-8A6C-3539286F91EE}" type="pres">
      <dgm:prSet presAssocID="{ABAB04AC-8932-4871-A338-648C401354BF}" presName="spaceRect" presStyleCnt="0"/>
      <dgm:spPr/>
    </dgm:pt>
    <dgm:pt modelId="{246EE25B-C338-4EF9-8554-5D62847F5F47}" type="pres">
      <dgm:prSet presAssocID="{ABAB04AC-8932-4871-A338-648C401354BF}" presName="parTx" presStyleLbl="revTx" presStyleIdx="2" presStyleCnt="5">
        <dgm:presLayoutVars>
          <dgm:chMax val="0"/>
          <dgm:chPref val="0"/>
        </dgm:presLayoutVars>
      </dgm:prSet>
      <dgm:spPr/>
      <dgm:t>
        <a:bodyPr/>
        <a:lstStyle/>
        <a:p>
          <a:endParaRPr lang="en-US"/>
        </a:p>
      </dgm:t>
    </dgm:pt>
    <dgm:pt modelId="{2B1E17FA-581D-4063-8EB1-2B94B43E807B}" type="pres">
      <dgm:prSet presAssocID="{76C54F6C-20B0-402D-92CA-52BBACDE9579}" presName="sibTrans" presStyleCnt="0"/>
      <dgm:spPr/>
    </dgm:pt>
    <dgm:pt modelId="{8EDFF1BD-8B5E-44A2-A9C7-0E900159CEBA}" type="pres">
      <dgm:prSet presAssocID="{654D4BEE-0590-42EF-A427-C1E5D41B0994}" presName="compNode" presStyleCnt="0"/>
      <dgm:spPr/>
    </dgm:pt>
    <dgm:pt modelId="{993582D0-A96D-4ED4-8904-B059884AA696}" type="pres">
      <dgm:prSet presAssocID="{654D4BEE-0590-42EF-A427-C1E5D41B0994}" presName="bgRect" presStyleLbl="bgShp" presStyleIdx="3" presStyleCnt="5"/>
      <dgm:spPr/>
    </dgm:pt>
    <dgm:pt modelId="{CC9A7174-CF60-4549-8E54-F37DDA1D3DCF}" type="pres">
      <dgm:prSet presAssocID="{654D4BEE-0590-42EF-A427-C1E5D41B0994}" presName="iconRect" presStyleLbl="node1" presStyleIdx="3" presStyleCnt="5"/>
      <dgm:spPr>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a:noFill/>
        </a:ln>
      </dgm:spPr>
      <dgm:extLst>
        <a:ext uri="{E40237B7-FDA0-4F09-8148-C483321AD2D9}">
          <dgm14:cNvPr xmlns="" xmlns:dgm14="http://schemas.microsoft.com/office/drawing/2010/diagram" id="0" name="" descr="Upward trend"/>
        </a:ext>
      </dgm:extLst>
    </dgm:pt>
    <dgm:pt modelId="{CCB96928-6663-4918-949E-76897D7474E6}" type="pres">
      <dgm:prSet presAssocID="{654D4BEE-0590-42EF-A427-C1E5D41B0994}" presName="spaceRect" presStyleCnt="0"/>
      <dgm:spPr/>
    </dgm:pt>
    <dgm:pt modelId="{40AC1736-AE8F-41B2-8C11-1E92DCB42144}" type="pres">
      <dgm:prSet presAssocID="{654D4BEE-0590-42EF-A427-C1E5D41B0994}" presName="parTx" presStyleLbl="revTx" presStyleIdx="3" presStyleCnt="5">
        <dgm:presLayoutVars>
          <dgm:chMax val="0"/>
          <dgm:chPref val="0"/>
        </dgm:presLayoutVars>
      </dgm:prSet>
      <dgm:spPr/>
      <dgm:t>
        <a:bodyPr/>
        <a:lstStyle/>
        <a:p>
          <a:endParaRPr lang="en-US"/>
        </a:p>
      </dgm:t>
    </dgm:pt>
    <dgm:pt modelId="{0B85532B-6A8C-49C7-BB8F-C9BBB9D75D5D}" type="pres">
      <dgm:prSet presAssocID="{2A0E3F41-F830-47EC-B566-3FAC36E517A1}" presName="sibTrans" presStyleCnt="0"/>
      <dgm:spPr/>
    </dgm:pt>
    <dgm:pt modelId="{CA84C8C8-7E4A-4D40-B3D7-064B682CE316}" type="pres">
      <dgm:prSet presAssocID="{9324691D-3418-46DB-881E-D8B906DFA017}" presName="compNode" presStyleCnt="0"/>
      <dgm:spPr/>
    </dgm:pt>
    <dgm:pt modelId="{E25DD8C1-9D9E-468B-80D9-36AC6E9E94B5}" type="pres">
      <dgm:prSet presAssocID="{9324691D-3418-46DB-881E-D8B906DFA017}" presName="bgRect" presStyleLbl="bgShp" presStyleIdx="4" presStyleCnt="5"/>
      <dgm:spPr/>
    </dgm:pt>
    <dgm:pt modelId="{AA386D11-E263-487C-8CA6-10000592A004}" type="pres">
      <dgm:prSet presAssocID="{9324691D-3418-46DB-881E-D8B906DFA017}" presName="iconRect" presStyleLbl="node1" presStyleIdx="4" presStyleCnt="5"/>
      <dgm:spPr>
        <a:blipFill>
          <a:blip xmlns:r="http://schemas.openxmlformats.org/officeDocument/2006/relationships" r:embed="rId9">
            <a:extLst>
              <a:ext uri="{28A0092B-C50C-407E-A947-70E740481C1C}">
                <a14:useLocalDpi xmlns="" xmlns:a14="http://schemas.microsoft.com/office/drawing/2010/main" val="0"/>
              </a:ext>
              <a:ext uri="{96DAC541-7B7A-43D3-8B79-37D633B846F1}">
                <asvg:svgBlip xmlns="" xmlns:asvg="http://schemas.microsoft.com/office/drawing/2016/SVG/main" r:embed="rId10"/>
              </a:ext>
            </a:extLst>
          </a:blip>
          <a:stretch>
            <a:fillRect/>
          </a:stretch>
        </a:blipFill>
        <a:ln>
          <a:noFill/>
        </a:ln>
      </dgm:spPr>
      <dgm:extLst>
        <a:ext uri="{E40237B7-FDA0-4F09-8148-C483321AD2D9}">
          <dgm14:cNvPr xmlns="" xmlns:dgm14="http://schemas.microsoft.com/office/drawing/2010/diagram" id="0" name="" descr="Police"/>
        </a:ext>
      </dgm:extLst>
    </dgm:pt>
    <dgm:pt modelId="{7E498BEE-A4F4-4E20-AEC0-1EA6F2B6C4B5}" type="pres">
      <dgm:prSet presAssocID="{9324691D-3418-46DB-881E-D8B906DFA017}" presName="spaceRect" presStyleCnt="0"/>
      <dgm:spPr/>
    </dgm:pt>
    <dgm:pt modelId="{36AC7A3C-B862-435B-9004-EBE8B27154B4}" type="pres">
      <dgm:prSet presAssocID="{9324691D-3418-46DB-881E-D8B906DFA017}" presName="parTx" presStyleLbl="revTx" presStyleIdx="4" presStyleCnt="5">
        <dgm:presLayoutVars>
          <dgm:chMax val="0"/>
          <dgm:chPref val="0"/>
        </dgm:presLayoutVars>
      </dgm:prSet>
      <dgm:spPr/>
      <dgm:t>
        <a:bodyPr/>
        <a:lstStyle/>
        <a:p>
          <a:endParaRPr lang="en-US"/>
        </a:p>
      </dgm:t>
    </dgm:pt>
  </dgm:ptLst>
  <dgm:cxnLst>
    <dgm:cxn modelId="{39816FF9-AC7A-4106-882A-D249C9CBB13F}" srcId="{3DFCFC3B-524D-4234-9A30-F40D3A0027C6}" destId="{D494A966-CA56-4D39-B362-F18491729C12}" srcOrd="1" destOrd="0" parTransId="{935A64A8-2812-4C6A-8383-FA68BABB99C7}" sibTransId="{52205A0B-7276-452D-BE1C-42E32463F96A}"/>
    <dgm:cxn modelId="{DF9DA1A4-215C-44AF-86E2-FA83579A0F37}" srcId="{3DFCFC3B-524D-4234-9A30-F40D3A0027C6}" destId="{9324691D-3418-46DB-881E-D8B906DFA017}" srcOrd="4" destOrd="0" parTransId="{9477B3FD-9679-4B1D-8670-D9F993D8A202}" sibTransId="{A82D9D7B-9A0D-481E-89B1-A22502460945}"/>
    <dgm:cxn modelId="{CC8D412A-4C48-44A6-8EC1-78D9929EA721}" type="presOf" srcId="{1F176C3E-E4EA-4896-AF94-4786CFFC5591}" destId="{279EA7C9-60F9-4A0B-952F-A623C79BF367}" srcOrd="0" destOrd="0" presId="urn:microsoft.com/office/officeart/2018/2/layout/IconVerticalSolidList"/>
    <dgm:cxn modelId="{576811C4-7702-4688-AD54-EC8A7529967E}" type="presOf" srcId="{3DFCFC3B-524D-4234-9A30-F40D3A0027C6}" destId="{074C1879-86CB-4D62-9F33-AFFE3E815FD9}" srcOrd="0" destOrd="0" presId="urn:microsoft.com/office/officeart/2018/2/layout/IconVerticalSolidList"/>
    <dgm:cxn modelId="{3E80D090-1D54-40B1-9DCE-F172244EC7B8}" type="presOf" srcId="{9324691D-3418-46DB-881E-D8B906DFA017}" destId="{36AC7A3C-B862-435B-9004-EBE8B27154B4}" srcOrd="0" destOrd="0" presId="urn:microsoft.com/office/officeart/2018/2/layout/IconVerticalSolidList"/>
    <dgm:cxn modelId="{91BB217A-FFC5-441E-8E5C-5C4C837BC278}" type="presOf" srcId="{654D4BEE-0590-42EF-A427-C1E5D41B0994}" destId="{40AC1736-AE8F-41B2-8C11-1E92DCB42144}" srcOrd="0" destOrd="0" presId="urn:microsoft.com/office/officeart/2018/2/layout/IconVerticalSolidList"/>
    <dgm:cxn modelId="{2FF53E49-4F88-4D6B-A693-8206E21454A3}" srcId="{3DFCFC3B-524D-4234-9A30-F40D3A0027C6}" destId="{654D4BEE-0590-42EF-A427-C1E5D41B0994}" srcOrd="3" destOrd="0" parTransId="{C8530BB5-0D32-467B-9677-EE0BB013AE60}" sibTransId="{2A0E3F41-F830-47EC-B566-3FAC36E517A1}"/>
    <dgm:cxn modelId="{5409DE78-1EC3-464B-B0AC-32F4C627EC0F}" type="presOf" srcId="{ABAB04AC-8932-4871-A338-648C401354BF}" destId="{246EE25B-C338-4EF9-8554-5D62847F5F47}" srcOrd="0" destOrd="0" presId="urn:microsoft.com/office/officeart/2018/2/layout/IconVerticalSolidList"/>
    <dgm:cxn modelId="{67010834-BFA5-4C4E-8E0B-857C65D20E5E}" srcId="{3DFCFC3B-524D-4234-9A30-F40D3A0027C6}" destId="{ABAB04AC-8932-4871-A338-648C401354BF}" srcOrd="2" destOrd="0" parTransId="{119B99F4-4620-4E5D-A960-FC407B465E05}" sibTransId="{76C54F6C-20B0-402D-92CA-52BBACDE9579}"/>
    <dgm:cxn modelId="{349BB7F3-B13F-4654-A840-CFB6887E1946}" srcId="{3DFCFC3B-524D-4234-9A30-F40D3A0027C6}" destId="{1F176C3E-E4EA-4896-AF94-4786CFFC5591}" srcOrd="0" destOrd="0" parTransId="{AF719284-1E22-4FBA-8C22-25179888CFD8}" sibTransId="{BC47B70E-F16E-4AA6-A3AD-492F02945684}"/>
    <dgm:cxn modelId="{707950E4-A931-4A92-9488-79792B30E513}" type="presOf" srcId="{D494A966-CA56-4D39-B362-F18491729C12}" destId="{C4AE9103-FBAB-4586-9F2B-766EFF5C4F6E}" srcOrd="0" destOrd="0" presId="urn:microsoft.com/office/officeart/2018/2/layout/IconVerticalSolidList"/>
    <dgm:cxn modelId="{EFE35C74-2ECF-4325-A4E3-DD8166D7DAC9}" type="presParOf" srcId="{074C1879-86CB-4D62-9F33-AFFE3E815FD9}" destId="{94E0319B-4F99-4202-99F5-C231FAFC13D6}" srcOrd="0" destOrd="0" presId="urn:microsoft.com/office/officeart/2018/2/layout/IconVerticalSolidList"/>
    <dgm:cxn modelId="{C7BA83EF-EE34-457D-82DF-3DD2F9865FE1}" type="presParOf" srcId="{94E0319B-4F99-4202-99F5-C231FAFC13D6}" destId="{988FE912-F2A5-482E-A7D6-DC64937939BC}" srcOrd="0" destOrd="0" presId="urn:microsoft.com/office/officeart/2018/2/layout/IconVerticalSolidList"/>
    <dgm:cxn modelId="{CC7E5351-7596-4C19-A274-D423D4B8FAB0}" type="presParOf" srcId="{94E0319B-4F99-4202-99F5-C231FAFC13D6}" destId="{E5447427-1DE9-48B5-91F3-89A3D21C371B}" srcOrd="1" destOrd="0" presId="urn:microsoft.com/office/officeart/2018/2/layout/IconVerticalSolidList"/>
    <dgm:cxn modelId="{547E654F-8CBA-4A6A-9E90-48F1C8E2050A}" type="presParOf" srcId="{94E0319B-4F99-4202-99F5-C231FAFC13D6}" destId="{BE7DD904-DC7E-4F9B-B856-7E4F19D3C27A}" srcOrd="2" destOrd="0" presId="urn:microsoft.com/office/officeart/2018/2/layout/IconVerticalSolidList"/>
    <dgm:cxn modelId="{91407D97-83E5-4EF1-A1CC-798FE1236298}" type="presParOf" srcId="{94E0319B-4F99-4202-99F5-C231FAFC13D6}" destId="{279EA7C9-60F9-4A0B-952F-A623C79BF367}" srcOrd="3" destOrd="0" presId="urn:microsoft.com/office/officeart/2018/2/layout/IconVerticalSolidList"/>
    <dgm:cxn modelId="{01D31AC7-01DD-4899-BAD4-C925BC1EB879}" type="presParOf" srcId="{074C1879-86CB-4D62-9F33-AFFE3E815FD9}" destId="{7A1F47AE-0E1E-4764-B42A-E067B44E65A4}" srcOrd="1" destOrd="0" presId="urn:microsoft.com/office/officeart/2018/2/layout/IconVerticalSolidList"/>
    <dgm:cxn modelId="{53BF47C3-A715-4E06-B488-EEE3C899E668}" type="presParOf" srcId="{074C1879-86CB-4D62-9F33-AFFE3E815FD9}" destId="{EA00F031-442C-472E-9439-037CC4954EE3}" srcOrd="2" destOrd="0" presId="urn:microsoft.com/office/officeart/2018/2/layout/IconVerticalSolidList"/>
    <dgm:cxn modelId="{9EFD3EA9-FC06-475A-92F6-69B819EC35B3}" type="presParOf" srcId="{EA00F031-442C-472E-9439-037CC4954EE3}" destId="{C7077B7E-9729-49C4-9BF0-92340A8CA4C4}" srcOrd="0" destOrd="0" presId="urn:microsoft.com/office/officeart/2018/2/layout/IconVerticalSolidList"/>
    <dgm:cxn modelId="{38D0DBA3-14FA-4568-A6CA-2755F2596650}" type="presParOf" srcId="{EA00F031-442C-472E-9439-037CC4954EE3}" destId="{7248DE7E-1CD3-4B73-A29D-9862295F4327}" srcOrd="1" destOrd="0" presId="urn:microsoft.com/office/officeart/2018/2/layout/IconVerticalSolidList"/>
    <dgm:cxn modelId="{37D2091A-F6D6-4282-B5E6-38F53BEC7364}" type="presParOf" srcId="{EA00F031-442C-472E-9439-037CC4954EE3}" destId="{9FEF2346-634D-4064-AADB-3C902FC066C0}" srcOrd="2" destOrd="0" presId="urn:microsoft.com/office/officeart/2018/2/layout/IconVerticalSolidList"/>
    <dgm:cxn modelId="{19A5EB65-020B-44A1-8DC5-C0E7EAC3E815}" type="presParOf" srcId="{EA00F031-442C-472E-9439-037CC4954EE3}" destId="{C4AE9103-FBAB-4586-9F2B-766EFF5C4F6E}" srcOrd="3" destOrd="0" presId="urn:microsoft.com/office/officeart/2018/2/layout/IconVerticalSolidList"/>
    <dgm:cxn modelId="{91D4AD6B-5674-4141-BA73-3CB4A3515481}" type="presParOf" srcId="{074C1879-86CB-4D62-9F33-AFFE3E815FD9}" destId="{4258A33B-5C55-4361-83F6-157EC96746CF}" srcOrd="3" destOrd="0" presId="urn:microsoft.com/office/officeart/2018/2/layout/IconVerticalSolidList"/>
    <dgm:cxn modelId="{ED203F3A-3BA9-456C-A1BD-B6CCE29FF66E}" type="presParOf" srcId="{074C1879-86CB-4D62-9F33-AFFE3E815FD9}" destId="{062F26B7-9488-44DF-B494-9348A64066B1}" srcOrd="4" destOrd="0" presId="urn:microsoft.com/office/officeart/2018/2/layout/IconVerticalSolidList"/>
    <dgm:cxn modelId="{C72C09CD-A779-43F1-B123-11F2F33B69CB}" type="presParOf" srcId="{062F26B7-9488-44DF-B494-9348A64066B1}" destId="{8B81A27D-C8E9-426D-88A1-30D2318A6FCB}" srcOrd="0" destOrd="0" presId="urn:microsoft.com/office/officeart/2018/2/layout/IconVerticalSolidList"/>
    <dgm:cxn modelId="{54D5BBD6-5F37-4884-8CE4-9BD182151490}" type="presParOf" srcId="{062F26B7-9488-44DF-B494-9348A64066B1}" destId="{34B69015-90B6-488F-AFCC-6B07B9B5E6E1}" srcOrd="1" destOrd="0" presId="urn:microsoft.com/office/officeart/2018/2/layout/IconVerticalSolidList"/>
    <dgm:cxn modelId="{D8A39D05-478E-4D62-86DB-7D6AEE2BCA2E}" type="presParOf" srcId="{062F26B7-9488-44DF-B494-9348A64066B1}" destId="{74C68C0E-B668-469F-8A6C-3539286F91EE}" srcOrd="2" destOrd="0" presId="urn:microsoft.com/office/officeart/2018/2/layout/IconVerticalSolidList"/>
    <dgm:cxn modelId="{49319134-7889-4CFC-AEF1-43EEACFF3872}" type="presParOf" srcId="{062F26B7-9488-44DF-B494-9348A64066B1}" destId="{246EE25B-C338-4EF9-8554-5D62847F5F47}" srcOrd="3" destOrd="0" presId="urn:microsoft.com/office/officeart/2018/2/layout/IconVerticalSolidList"/>
    <dgm:cxn modelId="{90430D09-4A79-4144-BBAB-100978169C3E}" type="presParOf" srcId="{074C1879-86CB-4D62-9F33-AFFE3E815FD9}" destId="{2B1E17FA-581D-4063-8EB1-2B94B43E807B}" srcOrd="5" destOrd="0" presId="urn:microsoft.com/office/officeart/2018/2/layout/IconVerticalSolidList"/>
    <dgm:cxn modelId="{11BC36B0-F3A0-4B52-AE37-4F0BE200B73E}" type="presParOf" srcId="{074C1879-86CB-4D62-9F33-AFFE3E815FD9}" destId="{8EDFF1BD-8B5E-44A2-A9C7-0E900159CEBA}" srcOrd="6" destOrd="0" presId="urn:microsoft.com/office/officeart/2018/2/layout/IconVerticalSolidList"/>
    <dgm:cxn modelId="{0AC49FD6-E332-4FD7-A5F4-037F51F208EE}" type="presParOf" srcId="{8EDFF1BD-8B5E-44A2-A9C7-0E900159CEBA}" destId="{993582D0-A96D-4ED4-8904-B059884AA696}" srcOrd="0" destOrd="0" presId="urn:microsoft.com/office/officeart/2018/2/layout/IconVerticalSolidList"/>
    <dgm:cxn modelId="{583FC12A-7967-4903-9DA1-4E6F273D8164}" type="presParOf" srcId="{8EDFF1BD-8B5E-44A2-A9C7-0E900159CEBA}" destId="{CC9A7174-CF60-4549-8E54-F37DDA1D3DCF}" srcOrd="1" destOrd="0" presId="urn:microsoft.com/office/officeart/2018/2/layout/IconVerticalSolidList"/>
    <dgm:cxn modelId="{A5448278-FC80-44A2-9B1F-19A95E17EFC4}" type="presParOf" srcId="{8EDFF1BD-8B5E-44A2-A9C7-0E900159CEBA}" destId="{CCB96928-6663-4918-949E-76897D7474E6}" srcOrd="2" destOrd="0" presId="urn:microsoft.com/office/officeart/2018/2/layout/IconVerticalSolidList"/>
    <dgm:cxn modelId="{5BE30462-8181-4629-B286-37852954179B}" type="presParOf" srcId="{8EDFF1BD-8B5E-44A2-A9C7-0E900159CEBA}" destId="{40AC1736-AE8F-41B2-8C11-1E92DCB42144}" srcOrd="3" destOrd="0" presId="urn:microsoft.com/office/officeart/2018/2/layout/IconVerticalSolidList"/>
    <dgm:cxn modelId="{304F0D8A-0DDC-4B94-964E-17872D4CEB7B}" type="presParOf" srcId="{074C1879-86CB-4D62-9F33-AFFE3E815FD9}" destId="{0B85532B-6A8C-49C7-BB8F-C9BBB9D75D5D}" srcOrd="7" destOrd="0" presId="urn:microsoft.com/office/officeart/2018/2/layout/IconVerticalSolidList"/>
    <dgm:cxn modelId="{8AA8B3AB-13A5-4EEE-B131-C318468ACC35}" type="presParOf" srcId="{074C1879-86CB-4D62-9F33-AFFE3E815FD9}" destId="{CA84C8C8-7E4A-4D40-B3D7-064B682CE316}" srcOrd="8" destOrd="0" presId="urn:microsoft.com/office/officeart/2018/2/layout/IconVerticalSolidList"/>
    <dgm:cxn modelId="{12567763-C883-4189-82BE-4BE42396DB0A}" type="presParOf" srcId="{CA84C8C8-7E4A-4D40-B3D7-064B682CE316}" destId="{E25DD8C1-9D9E-468B-80D9-36AC6E9E94B5}" srcOrd="0" destOrd="0" presId="urn:microsoft.com/office/officeart/2018/2/layout/IconVerticalSolidList"/>
    <dgm:cxn modelId="{CD916A57-43ED-45C8-A42B-52E288944F63}" type="presParOf" srcId="{CA84C8C8-7E4A-4D40-B3D7-064B682CE316}" destId="{AA386D11-E263-487C-8CA6-10000592A004}" srcOrd="1" destOrd="0" presId="urn:microsoft.com/office/officeart/2018/2/layout/IconVerticalSolidList"/>
    <dgm:cxn modelId="{CECBCF39-D859-46E1-B953-03ADFE65EF33}" type="presParOf" srcId="{CA84C8C8-7E4A-4D40-B3D7-064B682CE316}" destId="{7E498BEE-A4F4-4E20-AEC0-1EA6F2B6C4B5}" srcOrd="2" destOrd="0" presId="urn:microsoft.com/office/officeart/2018/2/layout/IconVerticalSolidList"/>
    <dgm:cxn modelId="{9C366756-85AE-4B9D-9972-3CF7829C2ECB}" type="presParOf" srcId="{CA84C8C8-7E4A-4D40-B3D7-064B682CE316}" destId="{36AC7A3C-B862-435B-9004-EBE8B27154B4}"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pPr>
            <a:lnSpc>
              <a:spcPct val="100000"/>
            </a:lnSpc>
          </a:pPr>
          <a:r>
            <a:rPr lang="en-US" sz="3200" dirty="0"/>
            <a:t>All Commissioners must be elected </a:t>
          </a:r>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D494A966-CA56-4D39-B362-F18491729C12}">
      <dgm:prSet custT="1"/>
      <dgm:spPr/>
      <dgm:t>
        <a:bodyPr/>
        <a:lstStyle/>
        <a:p>
          <a:pPr>
            <a:lnSpc>
              <a:spcPct val="100000"/>
            </a:lnSpc>
          </a:pPr>
          <a:r>
            <a:rPr lang="en-US" sz="3200" dirty="0"/>
            <a:t>Copy City Council (7-2)</a:t>
          </a:r>
        </a:p>
      </dgm:t>
    </dgm:pt>
    <dgm:pt modelId="{935A64A8-2812-4C6A-8383-FA68BABB99C7}" type="parTrans" cxnId="{39816FF9-AC7A-4106-882A-D249C9CBB13F}">
      <dgm:prSet/>
      <dgm:spPr/>
      <dgm:t>
        <a:bodyPr/>
        <a:lstStyle/>
        <a:p>
          <a:endParaRPr lang="en-US"/>
        </a:p>
      </dgm:t>
    </dgm:pt>
    <dgm:pt modelId="{52205A0B-7276-452D-BE1C-42E32463F96A}" type="sibTrans" cxnId="{39816FF9-AC7A-4106-882A-D249C9CBB13F}">
      <dgm:prSet/>
      <dgm:spPr/>
      <dgm:t>
        <a:bodyPr/>
        <a:lstStyle/>
        <a:p>
          <a:endParaRPr lang="en-US"/>
        </a:p>
      </dgm:t>
    </dgm:pt>
    <dgm:pt modelId="{654D4BEE-0590-42EF-A427-C1E5D41B0994}">
      <dgm:prSet custT="1"/>
      <dgm:spPr/>
      <dgm:t>
        <a:bodyPr/>
        <a:lstStyle/>
        <a:p>
          <a:pPr>
            <a:lnSpc>
              <a:spcPct val="100000"/>
            </a:lnSpc>
          </a:pPr>
          <a:r>
            <a:rPr lang="en-US" sz="3200" dirty="0"/>
            <a:t>Vacancies</a:t>
          </a:r>
        </a:p>
      </dgm:t>
    </dgm:pt>
    <dgm:pt modelId="{C8530BB5-0D32-467B-9677-EE0BB013AE60}" type="parTrans" cxnId="{2FF53E49-4F88-4D6B-A693-8206E21454A3}">
      <dgm:prSet/>
      <dgm:spPr/>
      <dgm:t>
        <a:bodyPr/>
        <a:lstStyle/>
        <a:p>
          <a:endParaRPr lang="en-US"/>
        </a:p>
      </dgm:t>
    </dgm:pt>
    <dgm:pt modelId="{2A0E3F41-F830-47EC-B566-3FAC36E517A1}" type="sibTrans" cxnId="{2FF53E49-4F88-4D6B-A693-8206E21454A3}">
      <dgm:prSet/>
      <dgm:spPr/>
      <dgm:t>
        <a:bodyPr/>
        <a:lstStyle/>
        <a:p>
          <a:endParaRPr lang="en-US"/>
        </a:p>
      </dgm:t>
    </dgm:pt>
    <dgm:pt modelId="{9324691D-3418-46DB-881E-D8B906DFA017}">
      <dgm:prSet custT="1"/>
      <dgm:spPr/>
      <dgm:t>
        <a:bodyPr/>
        <a:lstStyle/>
        <a:p>
          <a:pPr>
            <a:lnSpc>
              <a:spcPct val="100000"/>
            </a:lnSpc>
          </a:pPr>
          <a:r>
            <a:rPr lang="en-US" sz="3200" dirty="0" smtClean="0"/>
            <a:t>(Amend Sections 3-105</a:t>
          </a:r>
          <a:r>
            <a:rPr lang="en-US" sz="3200" dirty="0"/>
            <a:t>, 3-107, 3-109, 7-802 </a:t>
          </a:r>
          <a:r>
            <a:rPr lang="en-US" sz="3200" dirty="0" smtClean="0"/>
            <a:t>for </a:t>
          </a:r>
          <a:r>
            <a:rPr lang="en-US" sz="3200" dirty="0"/>
            <a:t>this purpose).</a:t>
          </a:r>
        </a:p>
      </dgm:t>
    </dgm:pt>
    <dgm:pt modelId="{9477B3FD-9679-4B1D-8670-D9F993D8A202}" type="parTrans" cxnId="{DF9DA1A4-215C-44AF-86E2-FA83579A0F37}">
      <dgm:prSet/>
      <dgm:spPr/>
      <dgm:t>
        <a:bodyPr/>
        <a:lstStyle/>
        <a:p>
          <a:endParaRPr lang="en-US"/>
        </a:p>
      </dgm:t>
    </dgm:pt>
    <dgm:pt modelId="{A82D9D7B-9A0D-481E-89B1-A22502460945}" type="sibTrans" cxnId="{DF9DA1A4-215C-44AF-86E2-FA83579A0F37}">
      <dgm:prSet/>
      <dgm:spPr/>
      <dgm:t>
        <a:bodyPr/>
        <a:lstStyle/>
        <a:p>
          <a:endParaRPr lang="en-US"/>
        </a:p>
      </dgm:t>
    </dgm:pt>
    <dgm:pt modelId="{B6771878-AB87-4CAD-A7A2-3EE315163A07}">
      <dgm:prSet custT="1"/>
      <dgm:spPr/>
      <dgm:t>
        <a:bodyPr/>
        <a:lstStyle/>
        <a:p>
          <a:pPr>
            <a:lnSpc>
              <a:spcPct val="100000"/>
            </a:lnSpc>
          </a:pPr>
          <a:r>
            <a:rPr lang="en-US" sz="3200" dirty="0" smtClean="0"/>
            <a:t>Mitigate conflicts of interest</a:t>
          </a:r>
          <a:endParaRPr lang="en-US" sz="3200" dirty="0"/>
        </a:p>
      </dgm:t>
    </dgm:pt>
    <dgm:pt modelId="{A72D8CB5-4738-4380-AD8D-782F7160EAB3}" type="parTrans" cxnId="{F45894B8-D28F-4ED5-9B62-F056E1F00A69}">
      <dgm:prSet/>
      <dgm:spPr/>
    </dgm:pt>
    <dgm:pt modelId="{87E09047-187F-4C33-A1BD-56C16D493DE8}" type="sibTrans" cxnId="{F45894B8-D28F-4ED5-9B62-F056E1F00A69}">
      <dgm:prSet/>
      <dgm:spPr/>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5" custLinFactNeighborX="-1736" custLinFactNeighborY="-13957"/>
      <dgm:spPr/>
    </dgm:pt>
    <dgm:pt modelId="{E5447427-1DE9-48B5-91F3-89A3D21C371B}" type="pres">
      <dgm:prSet presAssocID="{1F176C3E-E4EA-4896-AF94-4786CFFC5591}" presName="iconRect" presStyleLbl="node1" presStyleIdx="0" presStyleCnt="5"/>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a:noFill/>
        </a:ln>
      </dgm:spPr>
      <dgm:extLst>
        <a:ext uri="{E40237B7-FDA0-4F09-8148-C483321AD2D9}">
          <dgm14:cNvPr xmlns="" xmlns:dgm14="http://schemas.microsoft.com/office/drawing/2010/diagram" id="0" name="" descr="Podium"/>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5">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EA00F031-442C-472E-9439-037CC4954EE3}" type="pres">
      <dgm:prSet presAssocID="{D494A966-CA56-4D39-B362-F18491729C12}" presName="compNode" presStyleCnt="0"/>
      <dgm:spPr/>
    </dgm:pt>
    <dgm:pt modelId="{C7077B7E-9729-49C4-9BF0-92340A8CA4C4}" type="pres">
      <dgm:prSet presAssocID="{D494A966-CA56-4D39-B362-F18491729C12}" presName="bgRect" presStyleLbl="bgShp" presStyleIdx="1" presStyleCnt="5"/>
      <dgm:spPr/>
    </dgm:pt>
    <dgm:pt modelId="{7248DE7E-1CD3-4B73-A29D-9862295F4327}" type="pres">
      <dgm:prSet presAssocID="{D494A966-CA56-4D39-B362-F18491729C12}" presName="iconRect" presStyleLbl="node1" presStyleIdx="1" presStyleCnt="5"/>
      <dgm:spPr>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a:noFill/>
        </a:ln>
      </dgm:spPr>
      <dgm:extLst>
        <a:ext uri="{E40237B7-FDA0-4F09-8148-C483321AD2D9}">
          <dgm14:cNvPr xmlns="" xmlns:dgm14="http://schemas.microsoft.com/office/drawing/2010/diagram" id="0" name="" descr="Cat"/>
        </a:ext>
      </dgm:extLst>
    </dgm:pt>
    <dgm:pt modelId="{9FEF2346-634D-4064-AADB-3C902FC066C0}" type="pres">
      <dgm:prSet presAssocID="{D494A966-CA56-4D39-B362-F18491729C12}" presName="spaceRect" presStyleCnt="0"/>
      <dgm:spPr/>
    </dgm:pt>
    <dgm:pt modelId="{C4AE9103-FBAB-4586-9F2B-766EFF5C4F6E}" type="pres">
      <dgm:prSet presAssocID="{D494A966-CA56-4D39-B362-F18491729C12}" presName="parTx" presStyleLbl="revTx" presStyleIdx="1" presStyleCnt="5">
        <dgm:presLayoutVars>
          <dgm:chMax val="0"/>
          <dgm:chPref val="0"/>
        </dgm:presLayoutVars>
      </dgm:prSet>
      <dgm:spPr/>
      <dgm:t>
        <a:bodyPr/>
        <a:lstStyle/>
        <a:p>
          <a:endParaRPr lang="en-US"/>
        </a:p>
      </dgm:t>
    </dgm:pt>
    <dgm:pt modelId="{4258A33B-5C55-4361-83F6-157EC96746CF}" type="pres">
      <dgm:prSet presAssocID="{52205A0B-7276-452D-BE1C-42E32463F96A}" presName="sibTrans" presStyleCnt="0"/>
      <dgm:spPr/>
    </dgm:pt>
    <dgm:pt modelId="{8EDFF1BD-8B5E-44A2-A9C7-0E900159CEBA}" type="pres">
      <dgm:prSet presAssocID="{654D4BEE-0590-42EF-A427-C1E5D41B0994}" presName="compNode" presStyleCnt="0"/>
      <dgm:spPr/>
    </dgm:pt>
    <dgm:pt modelId="{993582D0-A96D-4ED4-8904-B059884AA696}" type="pres">
      <dgm:prSet presAssocID="{654D4BEE-0590-42EF-A427-C1E5D41B0994}" presName="bgRect" presStyleLbl="bgShp" presStyleIdx="2" presStyleCnt="5"/>
      <dgm:spPr/>
    </dgm:pt>
    <dgm:pt modelId="{CC9A7174-CF60-4549-8E54-F37DDA1D3DCF}" type="pres">
      <dgm:prSet presAssocID="{654D4BEE-0590-42EF-A427-C1E5D41B0994}" presName="iconRect" presStyleLbl="node1" presStyleIdx="2" presStyleCnt="5"/>
      <dgm:spPr>
        <a:blipFill>
          <a:blip xmlns:r="http://schemas.openxmlformats.org/officeDocument/2006/relationships" r:embed="rId5">
            <a:extLst>
              <a:ext uri="{96DAC541-7B7A-43D3-8B79-37D633B846F1}">
                <asvg:svgBlip xmlns="" xmlns:asvg="http://schemas.microsoft.com/office/drawing/2016/SVG/main" r:embed="rId6"/>
              </a:ext>
            </a:extLst>
          </a:blip>
          <a:srcRect/>
          <a:stretch>
            <a:fillRect/>
          </a:stretch>
        </a:blipFill>
        <a:ln>
          <a:noFill/>
        </a:ln>
      </dgm:spPr>
      <dgm:t>
        <a:bodyPr/>
        <a:lstStyle/>
        <a:p>
          <a:endParaRPr lang="en-US"/>
        </a:p>
      </dgm:t>
      <dgm:extLst>
        <a:ext uri="{E40237B7-FDA0-4F09-8148-C483321AD2D9}">
          <dgm14:cNvPr xmlns="" xmlns:dgm14="http://schemas.microsoft.com/office/drawing/2010/diagram" id="0" name="" descr="Questions"/>
        </a:ext>
      </dgm:extLst>
    </dgm:pt>
    <dgm:pt modelId="{CCB96928-6663-4918-949E-76897D7474E6}" type="pres">
      <dgm:prSet presAssocID="{654D4BEE-0590-42EF-A427-C1E5D41B0994}" presName="spaceRect" presStyleCnt="0"/>
      <dgm:spPr/>
    </dgm:pt>
    <dgm:pt modelId="{40AC1736-AE8F-41B2-8C11-1E92DCB42144}" type="pres">
      <dgm:prSet presAssocID="{654D4BEE-0590-42EF-A427-C1E5D41B0994}" presName="parTx" presStyleLbl="revTx" presStyleIdx="2" presStyleCnt="5">
        <dgm:presLayoutVars>
          <dgm:chMax val="0"/>
          <dgm:chPref val="0"/>
        </dgm:presLayoutVars>
      </dgm:prSet>
      <dgm:spPr/>
      <dgm:t>
        <a:bodyPr/>
        <a:lstStyle/>
        <a:p>
          <a:endParaRPr lang="en-US"/>
        </a:p>
      </dgm:t>
    </dgm:pt>
    <dgm:pt modelId="{0B85532B-6A8C-49C7-BB8F-C9BBB9D75D5D}" type="pres">
      <dgm:prSet presAssocID="{2A0E3F41-F830-47EC-B566-3FAC36E517A1}" presName="sibTrans" presStyleCnt="0"/>
      <dgm:spPr/>
    </dgm:pt>
    <dgm:pt modelId="{CA84C8C8-7E4A-4D40-B3D7-064B682CE316}" type="pres">
      <dgm:prSet presAssocID="{9324691D-3418-46DB-881E-D8B906DFA017}" presName="compNode" presStyleCnt="0"/>
      <dgm:spPr/>
    </dgm:pt>
    <dgm:pt modelId="{E25DD8C1-9D9E-468B-80D9-36AC6E9E94B5}" type="pres">
      <dgm:prSet presAssocID="{9324691D-3418-46DB-881E-D8B906DFA017}" presName="bgRect" presStyleLbl="bgShp" presStyleIdx="3" presStyleCnt="5"/>
      <dgm:spPr/>
    </dgm:pt>
    <dgm:pt modelId="{AA386D11-E263-487C-8CA6-10000592A004}" type="pres">
      <dgm:prSet presAssocID="{9324691D-3418-46DB-881E-D8B906DFA017}" presName="iconRect" presStyleLbl="node1" presStyleIdx="3" presStyleCnt="5"/>
      <dgm:spPr>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a:noFill/>
        </a:ln>
      </dgm:spPr>
      <dgm:extLst>
        <a:ext uri="{E40237B7-FDA0-4F09-8148-C483321AD2D9}">
          <dgm14:cNvPr xmlns="" xmlns:dgm14="http://schemas.microsoft.com/office/drawing/2010/diagram" id="0" name="" descr="Closed Book"/>
        </a:ext>
      </dgm:extLst>
    </dgm:pt>
    <dgm:pt modelId="{7E498BEE-A4F4-4E20-AEC0-1EA6F2B6C4B5}" type="pres">
      <dgm:prSet presAssocID="{9324691D-3418-46DB-881E-D8B906DFA017}" presName="spaceRect" presStyleCnt="0"/>
      <dgm:spPr/>
    </dgm:pt>
    <dgm:pt modelId="{36AC7A3C-B862-435B-9004-EBE8B27154B4}" type="pres">
      <dgm:prSet presAssocID="{9324691D-3418-46DB-881E-D8B906DFA017}" presName="parTx" presStyleLbl="revTx" presStyleIdx="3" presStyleCnt="5">
        <dgm:presLayoutVars>
          <dgm:chMax val="0"/>
          <dgm:chPref val="0"/>
        </dgm:presLayoutVars>
      </dgm:prSet>
      <dgm:spPr/>
      <dgm:t>
        <a:bodyPr/>
        <a:lstStyle/>
        <a:p>
          <a:endParaRPr lang="en-US"/>
        </a:p>
      </dgm:t>
    </dgm:pt>
    <dgm:pt modelId="{48868711-CD6E-42B0-A89C-1E6783755FB0}" type="pres">
      <dgm:prSet presAssocID="{A82D9D7B-9A0D-481E-89B1-A22502460945}" presName="sibTrans" presStyleCnt="0"/>
      <dgm:spPr/>
    </dgm:pt>
    <dgm:pt modelId="{0A9404DA-3840-432A-A42D-798A4C1F2B3D}" type="pres">
      <dgm:prSet presAssocID="{B6771878-AB87-4CAD-A7A2-3EE315163A07}" presName="compNode" presStyleCnt="0"/>
      <dgm:spPr/>
    </dgm:pt>
    <dgm:pt modelId="{A4A80119-DE29-4BF8-98BC-C7C54F62BB8F}" type="pres">
      <dgm:prSet presAssocID="{B6771878-AB87-4CAD-A7A2-3EE315163A07}" presName="bgRect" presStyleLbl="bgShp" presStyleIdx="4" presStyleCnt="5"/>
      <dgm:spPr/>
    </dgm:pt>
    <dgm:pt modelId="{7FD79328-97B8-48B6-8A6E-D0640E8B982A}" type="pres">
      <dgm:prSet presAssocID="{B6771878-AB87-4CAD-A7A2-3EE315163A07}" presName="iconRect" presStyleLbl="node1" presStyleIdx="4" presStyleCnt="5"/>
      <dgm:spPr>
        <a:blipFill rotWithShape="0">
          <a:blip xmlns:r="http://schemas.openxmlformats.org/officeDocument/2006/relationships" r:embed="rId9"/>
          <a:stretch>
            <a:fillRect/>
          </a:stretch>
        </a:blipFill>
      </dgm:spPr>
      <dgm:t>
        <a:bodyPr/>
        <a:lstStyle/>
        <a:p>
          <a:endParaRPr lang="en-US"/>
        </a:p>
      </dgm:t>
    </dgm:pt>
    <dgm:pt modelId="{1901DFC1-570C-4920-A310-A387EC195D6F}" type="pres">
      <dgm:prSet presAssocID="{B6771878-AB87-4CAD-A7A2-3EE315163A07}" presName="spaceRect" presStyleCnt="0"/>
      <dgm:spPr/>
    </dgm:pt>
    <dgm:pt modelId="{2C4BD231-4C7C-477A-88E8-7BAC69F74645}" type="pres">
      <dgm:prSet presAssocID="{B6771878-AB87-4CAD-A7A2-3EE315163A07}" presName="parTx" presStyleLbl="revTx" presStyleIdx="4" presStyleCnt="5">
        <dgm:presLayoutVars>
          <dgm:chMax val="0"/>
          <dgm:chPref val="0"/>
        </dgm:presLayoutVars>
      </dgm:prSet>
      <dgm:spPr/>
      <dgm:t>
        <a:bodyPr/>
        <a:lstStyle/>
        <a:p>
          <a:endParaRPr lang="en-US"/>
        </a:p>
      </dgm:t>
    </dgm:pt>
  </dgm:ptLst>
  <dgm:cxnLst>
    <dgm:cxn modelId="{39816FF9-AC7A-4106-882A-D249C9CBB13F}" srcId="{3DFCFC3B-524D-4234-9A30-F40D3A0027C6}" destId="{D494A966-CA56-4D39-B362-F18491729C12}" srcOrd="1" destOrd="0" parTransId="{935A64A8-2812-4C6A-8383-FA68BABB99C7}" sibTransId="{52205A0B-7276-452D-BE1C-42E32463F96A}"/>
    <dgm:cxn modelId="{2654E114-6765-45AF-A320-178B41121E61}" type="presOf" srcId="{B6771878-AB87-4CAD-A7A2-3EE315163A07}" destId="{2C4BD231-4C7C-477A-88E8-7BAC69F74645}" srcOrd="0" destOrd="0" presId="urn:microsoft.com/office/officeart/2018/2/layout/IconVerticalSolidList"/>
    <dgm:cxn modelId="{DF9DA1A4-215C-44AF-86E2-FA83579A0F37}" srcId="{3DFCFC3B-524D-4234-9A30-F40D3A0027C6}" destId="{9324691D-3418-46DB-881E-D8B906DFA017}" srcOrd="3" destOrd="0" parTransId="{9477B3FD-9679-4B1D-8670-D9F993D8A202}" sibTransId="{A82D9D7B-9A0D-481E-89B1-A22502460945}"/>
    <dgm:cxn modelId="{CC8D412A-4C48-44A6-8EC1-78D9929EA721}" type="presOf" srcId="{1F176C3E-E4EA-4896-AF94-4786CFFC5591}" destId="{279EA7C9-60F9-4A0B-952F-A623C79BF367}" srcOrd="0" destOrd="0" presId="urn:microsoft.com/office/officeart/2018/2/layout/IconVerticalSolidList"/>
    <dgm:cxn modelId="{F45894B8-D28F-4ED5-9B62-F056E1F00A69}" srcId="{3DFCFC3B-524D-4234-9A30-F40D3A0027C6}" destId="{B6771878-AB87-4CAD-A7A2-3EE315163A07}" srcOrd="4" destOrd="0" parTransId="{A72D8CB5-4738-4380-AD8D-782F7160EAB3}" sibTransId="{87E09047-187F-4C33-A1BD-56C16D493DE8}"/>
    <dgm:cxn modelId="{576811C4-7702-4688-AD54-EC8A7529967E}" type="presOf" srcId="{3DFCFC3B-524D-4234-9A30-F40D3A0027C6}" destId="{074C1879-86CB-4D62-9F33-AFFE3E815FD9}" srcOrd="0" destOrd="0" presId="urn:microsoft.com/office/officeart/2018/2/layout/IconVerticalSolidList"/>
    <dgm:cxn modelId="{3E80D090-1D54-40B1-9DCE-F172244EC7B8}" type="presOf" srcId="{9324691D-3418-46DB-881E-D8B906DFA017}" destId="{36AC7A3C-B862-435B-9004-EBE8B27154B4}" srcOrd="0" destOrd="0" presId="urn:microsoft.com/office/officeart/2018/2/layout/IconVerticalSolidList"/>
    <dgm:cxn modelId="{91BB217A-FFC5-441E-8E5C-5C4C837BC278}" type="presOf" srcId="{654D4BEE-0590-42EF-A427-C1E5D41B0994}" destId="{40AC1736-AE8F-41B2-8C11-1E92DCB42144}" srcOrd="0" destOrd="0" presId="urn:microsoft.com/office/officeart/2018/2/layout/IconVerticalSolidList"/>
    <dgm:cxn modelId="{2FF53E49-4F88-4D6B-A693-8206E21454A3}" srcId="{3DFCFC3B-524D-4234-9A30-F40D3A0027C6}" destId="{654D4BEE-0590-42EF-A427-C1E5D41B0994}" srcOrd="2" destOrd="0" parTransId="{C8530BB5-0D32-467B-9677-EE0BB013AE60}" sibTransId="{2A0E3F41-F830-47EC-B566-3FAC36E517A1}"/>
    <dgm:cxn modelId="{349BB7F3-B13F-4654-A840-CFB6887E1946}" srcId="{3DFCFC3B-524D-4234-9A30-F40D3A0027C6}" destId="{1F176C3E-E4EA-4896-AF94-4786CFFC5591}" srcOrd="0" destOrd="0" parTransId="{AF719284-1E22-4FBA-8C22-25179888CFD8}" sibTransId="{BC47B70E-F16E-4AA6-A3AD-492F02945684}"/>
    <dgm:cxn modelId="{707950E4-A931-4A92-9488-79792B30E513}" type="presOf" srcId="{D494A966-CA56-4D39-B362-F18491729C12}" destId="{C4AE9103-FBAB-4586-9F2B-766EFF5C4F6E}" srcOrd="0" destOrd="0" presId="urn:microsoft.com/office/officeart/2018/2/layout/IconVerticalSolidList"/>
    <dgm:cxn modelId="{EFE35C74-2ECF-4325-A4E3-DD8166D7DAC9}" type="presParOf" srcId="{074C1879-86CB-4D62-9F33-AFFE3E815FD9}" destId="{94E0319B-4F99-4202-99F5-C231FAFC13D6}" srcOrd="0" destOrd="0" presId="urn:microsoft.com/office/officeart/2018/2/layout/IconVerticalSolidList"/>
    <dgm:cxn modelId="{C7BA83EF-EE34-457D-82DF-3DD2F9865FE1}" type="presParOf" srcId="{94E0319B-4F99-4202-99F5-C231FAFC13D6}" destId="{988FE912-F2A5-482E-A7D6-DC64937939BC}" srcOrd="0" destOrd="0" presId="urn:microsoft.com/office/officeart/2018/2/layout/IconVerticalSolidList"/>
    <dgm:cxn modelId="{CC7E5351-7596-4C19-A274-D423D4B8FAB0}" type="presParOf" srcId="{94E0319B-4F99-4202-99F5-C231FAFC13D6}" destId="{E5447427-1DE9-48B5-91F3-89A3D21C371B}" srcOrd="1" destOrd="0" presId="urn:microsoft.com/office/officeart/2018/2/layout/IconVerticalSolidList"/>
    <dgm:cxn modelId="{547E654F-8CBA-4A6A-9E90-48F1C8E2050A}" type="presParOf" srcId="{94E0319B-4F99-4202-99F5-C231FAFC13D6}" destId="{BE7DD904-DC7E-4F9B-B856-7E4F19D3C27A}" srcOrd="2" destOrd="0" presId="urn:microsoft.com/office/officeart/2018/2/layout/IconVerticalSolidList"/>
    <dgm:cxn modelId="{91407D97-83E5-4EF1-A1CC-798FE1236298}" type="presParOf" srcId="{94E0319B-4F99-4202-99F5-C231FAFC13D6}" destId="{279EA7C9-60F9-4A0B-952F-A623C79BF367}" srcOrd="3" destOrd="0" presId="urn:microsoft.com/office/officeart/2018/2/layout/IconVerticalSolidList"/>
    <dgm:cxn modelId="{01D31AC7-01DD-4899-BAD4-C925BC1EB879}" type="presParOf" srcId="{074C1879-86CB-4D62-9F33-AFFE3E815FD9}" destId="{7A1F47AE-0E1E-4764-B42A-E067B44E65A4}" srcOrd="1" destOrd="0" presId="urn:microsoft.com/office/officeart/2018/2/layout/IconVerticalSolidList"/>
    <dgm:cxn modelId="{53BF47C3-A715-4E06-B488-EEE3C899E668}" type="presParOf" srcId="{074C1879-86CB-4D62-9F33-AFFE3E815FD9}" destId="{EA00F031-442C-472E-9439-037CC4954EE3}" srcOrd="2" destOrd="0" presId="urn:microsoft.com/office/officeart/2018/2/layout/IconVerticalSolidList"/>
    <dgm:cxn modelId="{9EFD3EA9-FC06-475A-92F6-69B819EC35B3}" type="presParOf" srcId="{EA00F031-442C-472E-9439-037CC4954EE3}" destId="{C7077B7E-9729-49C4-9BF0-92340A8CA4C4}" srcOrd="0" destOrd="0" presId="urn:microsoft.com/office/officeart/2018/2/layout/IconVerticalSolidList"/>
    <dgm:cxn modelId="{38D0DBA3-14FA-4568-A6CA-2755F2596650}" type="presParOf" srcId="{EA00F031-442C-472E-9439-037CC4954EE3}" destId="{7248DE7E-1CD3-4B73-A29D-9862295F4327}" srcOrd="1" destOrd="0" presId="urn:microsoft.com/office/officeart/2018/2/layout/IconVerticalSolidList"/>
    <dgm:cxn modelId="{37D2091A-F6D6-4282-B5E6-38F53BEC7364}" type="presParOf" srcId="{EA00F031-442C-472E-9439-037CC4954EE3}" destId="{9FEF2346-634D-4064-AADB-3C902FC066C0}" srcOrd="2" destOrd="0" presId="urn:microsoft.com/office/officeart/2018/2/layout/IconVerticalSolidList"/>
    <dgm:cxn modelId="{19A5EB65-020B-44A1-8DC5-C0E7EAC3E815}" type="presParOf" srcId="{EA00F031-442C-472E-9439-037CC4954EE3}" destId="{C4AE9103-FBAB-4586-9F2B-766EFF5C4F6E}" srcOrd="3" destOrd="0" presId="urn:microsoft.com/office/officeart/2018/2/layout/IconVerticalSolidList"/>
    <dgm:cxn modelId="{91D4AD6B-5674-4141-BA73-3CB4A3515481}" type="presParOf" srcId="{074C1879-86CB-4D62-9F33-AFFE3E815FD9}" destId="{4258A33B-5C55-4361-83F6-157EC96746CF}" srcOrd="3" destOrd="0" presId="urn:microsoft.com/office/officeart/2018/2/layout/IconVerticalSolidList"/>
    <dgm:cxn modelId="{11BC36B0-F3A0-4B52-AE37-4F0BE200B73E}" type="presParOf" srcId="{074C1879-86CB-4D62-9F33-AFFE3E815FD9}" destId="{8EDFF1BD-8B5E-44A2-A9C7-0E900159CEBA}" srcOrd="4" destOrd="0" presId="urn:microsoft.com/office/officeart/2018/2/layout/IconVerticalSolidList"/>
    <dgm:cxn modelId="{0AC49FD6-E332-4FD7-A5F4-037F51F208EE}" type="presParOf" srcId="{8EDFF1BD-8B5E-44A2-A9C7-0E900159CEBA}" destId="{993582D0-A96D-4ED4-8904-B059884AA696}" srcOrd="0" destOrd="0" presId="urn:microsoft.com/office/officeart/2018/2/layout/IconVerticalSolidList"/>
    <dgm:cxn modelId="{583FC12A-7967-4903-9DA1-4E6F273D8164}" type="presParOf" srcId="{8EDFF1BD-8B5E-44A2-A9C7-0E900159CEBA}" destId="{CC9A7174-CF60-4549-8E54-F37DDA1D3DCF}" srcOrd="1" destOrd="0" presId="urn:microsoft.com/office/officeart/2018/2/layout/IconVerticalSolidList"/>
    <dgm:cxn modelId="{A5448278-FC80-44A2-9B1F-19A95E17EFC4}" type="presParOf" srcId="{8EDFF1BD-8B5E-44A2-A9C7-0E900159CEBA}" destId="{CCB96928-6663-4918-949E-76897D7474E6}" srcOrd="2" destOrd="0" presId="urn:microsoft.com/office/officeart/2018/2/layout/IconVerticalSolidList"/>
    <dgm:cxn modelId="{5BE30462-8181-4629-B286-37852954179B}" type="presParOf" srcId="{8EDFF1BD-8B5E-44A2-A9C7-0E900159CEBA}" destId="{40AC1736-AE8F-41B2-8C11-1E92DCB42144}" srcOrd="3" destOrd="0" presId="urn:microsoft.com/office/officeart/2018/2/layout/IconVerticalSolidList"/>
    <dgm:cxn modelId="{304F0D8A-0DDC-4B94-964E-17872D4CEB7B}" type="presParOf" srcId="{074C1879-86CB-4D62-9F33-AFFE3E815FD9}" destId="{0B85532B-6A8C-49C7-BB8F-C9BBB9D75D5D}" srcOrd="5" destOrd="0" presId="urn:microsoft.com/office/officeart/2018/2/layout/IconVerticalSolidList"/>
    <dgm:cxn modelId="{8AA8B3AB-13A5-4EEE-B131-C318468ACC35}" type="presParOf" srcId="{074C1879-86CB-4D62-9F33-AFFE3E815FD9}" destId="{CA84C8C8-7E4A-4D40-B3D7-064B682CE316}" srcOrd="6" destOrd="0" presId="urn:microsoft.com/office/officeart/2018/2/layout/IconVerticalSolidList"/>
    <dgm:cxn modelId="{12567763-C883-4189-82BE-4BE42396DB0A}" type="presParOf" srcId="{CA84C8C8-7E4A-4D40-B3D7-064B682CE316}" destId="{E25DD8C1-9D9E-468B-80D9-36AC6E9E94B5}" srcOrd="0" destOrd="0" presId="urn:microsoft.com/office/officeart/2018/2/layout/IconVerticalSolidList"/>
    <dgm:cxn modelId="{CD916A57-43ED-45C8-A42B-52E288944F63}" type="presParOf" srcId="{CA84C8C8-7E4A-4D40-B3D7-064B682CE316}" destId="{AA386D11-E263-487C-8CA6-10000592A004}" srcOrd="1" destOrd="0" presId="urn:microsoft.com/office/officeart/2018/2/layout/IconVerticalSolidList"/>
    <dgm:cxn modelId="{CECBCF39-D859-46E1-B953-03ADFE65EF33}" type="presParOf" srcId="{CA84C8C8-7E4A-4D40-B3D7-064B682CE316}" destId="{7E498BEE-A4F4-4E20-AEC0-1EA6F2B6C4B5}" srcOrd="2" destOrd="0" presId="urn:microsoft.com/office/officeart/2018/2/layout/IconVerticalSolidList"/>
    <dgm:cxn modelId="{9C366756-85AE-4B9D-9972-3CF7829C2ECB}" type="presParOf" srcId="{CA84C8C8-7E4A-4D40-B3D7-064B682CE316}" destId="{36AC7A3C-B862-435B-9004-EBE8B27154B4}" srcOrd="3" destOrd="0" presId="urn:microsoft.com/office/officeart/2018/2/layout/IconVerticalSolidList"/>
    <dgm:cxn modelId="{3EAB84B3-E7F3-4B59-80BB-D7C46864927C}" type="presParOf" srcId="{074C1879-86CB-4D62-9F33-AFFE3E815FD9}" destId="{48868711-CD6E-42B0-A89C-1E6783755FB0}" srcOrd="7" destOrd="0" presId="urn:microsoft.com/office/officeart/2018/2/layout/IconVerticalSolidList"/>
    <dgm:cxn modelId="{35126FF3-A493-4ECC-A622-4A17F71BADC6}" type="presParOf" srcId="{074C1879-86CB-4D62-9F33-AFFE3E815FD9}" destId="{0A9404DA-3840-432A-A42D-798A4C1F2B3D}" srcOrd="8" destOrd="0" presId="urn:microsoft.com/office/officeart/2018/2/layout/IconVerticalSolidList"/>
    <dgm:cxn modelId="{96F71FE6-2C99-4A0A-B6CF-FC69E8A092D5}" type="presParOf" srcId="{0A9404DA-3840-432A-A42D-798A4C1F2B3D}" destId="{A4A80119-DE29-4BF8-98BC-C7C54F62BB8F}" srcOrd="0" destOrd="0" presId="urn:microsoft.com/office/officeart/2018/2/layout/IconVerticalSolidList"/>
    <dgm:cxn modelId="{27BE5459-ED98-41F9-93EF-D45D5494D8AA}" type="presParOf" srcId="{0A9404DA-3840-432A-A42D-798A4C1F2B3D}" destId="{7FD79328-97B8-48B6-8A6E-D0640E8B982A}" srcOrd="1" destOrd="0" presId="urn:microsoft.com/office/officeart/2018/2/layout/IconVerticalSolidList"/>
    <dgm:cxn modelId="{D9E0F3CB-90B9-4C9B-AEB5-5E5D817F4E29}" type="presParOf" srcId="{0A9404DA-3840-432A-A42D-798A4C1F2B3D}" destId="{1901DFC1-570C-4920-A310-A387EC195D6F}" srcOrd="2" destOrd="0" presId="urn:microsoft.com/office/officeart/2018/2/layout/IconVerticalSolidList"/>
    <dgm:cxn modelId="{ED9BA471-C2F0-4DDE-BAF0-F14239154CA4}" type="presParOf" srcId="{0A9404DA-3840-432A-A42D-798A4C1F2B3D}" destId="{2C4BD231-4C7C-477A-88E8-7BAC69F74645}"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pPr>
            <a:lnSpc>
              <a:spcPct val="100000"/>
            </a:lnSpc>
          </a:pPr>
          <a:r>
            <a:rPr lang="en-US" sz="3200" dirty="0"/>
            <a:t>All Commissioners must be elected </a:t>
          </a:r>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D494A966-CA56-4D39-B362-F18491729C12}">
      <dgm:prSet custT="1"/>
      <dgm:spPr/>
      <dgm:t>
        <a:bodyPr/>
        <a:lstStyle/>
        <a:p>
          <a:pPr>
            <a:lnSpc>
              <a:spcPct val="100000"/>
            </a:lnSpc>
          </a:pPr>
          <a:r>
            <a:rPr lang="en-US" sz="3200" dirty="0"/>
            <a:t>Copy City Council (7-2)</a:t>
          </a:r>
        </a:p>
      </dgm:t>
    </dgm:pt>
    <dgm:pt modelId="{935A64A8-2812-4C6A-8383-FA68BABB99C7}" type="parTrans" cxnId="{39816FF9-AC7A-4106-882A-D249C9CBB13F}">
      <dgm:prSet/>
      <dgm:spPr/>
      <dgm:t>
        <a:bodyPr/>
        <a:lstStyle/>
        <a:p>
          <a:endParaRPr lang="en-US"/>
        </a:p>
      </dgm:t>
    </dgm:pt>
    <dgm:pt modelId="{52205A0B-7276-452D-BE1C-42E32463F96A}" type="sibTrans" cxnId="{39816FF9-AC7A-4106-882A-D249C9CBB13F}">
      <dgm:prSet/>
      <dgm:spPr/>
      <dgm:t>
        <a:bodyPr/>
        <a:lstStyle/>
        <a:p>
          <a:endParaRPr lang="en-US"/>
        </a:p>
      </dgm:t>
    </dgm:pt>
    <dgm:pt modelId="{654D4BEE-0590-42EF-A427-C1E5D41B0994}">
      <dgm:prSet custT="1"/>
      <dgm:spPr/>
      <dgm:t>
        <a:bodyPr/>
        <a:lstStyle/>
        <a:p>
          <a:pPr>
            <a:lnSpc>
              <a:spcPct val="100000"/>
            </a:lnSpc>
          </a:pPr>
          <a:r>
            <a:rPr lang="en-US" sz="3200" dirty="0"/>
            <a:t>Vacancies filled by runners up who shadow the winner.</a:t>
          </a:r>
        </a:p>
      </dgm:t>
    </dgm:pt>
    <dgm:pt modelId="{C8530BB5-0D32-467B-9677-EE0BB013AE60}" type="parTrans" cxnId="{2FF53E49-4F88-4D6B-A693-8206E21454A3}">
      <dgm:prSet/>
      <dgm:spPr/>
      <dgm:t>
        <a:bodyPr/>
        <a:lstStyle/>
        <a:p>
          <a:endParaRPr lang="en-US"/>
        </a:p>
      </dgm:t>
    </dgm:pt>
    <dgm:pt modelId="{2A0E3F41-F830-47EC-B566-3FAC36E517A1}" type="sibTrans" cxnId="{2FF53E49-4F88-4D6B-A693-8206E21454A3}">
      <dgm:prSet/>
      <dgm:spPr/>
      <dgm:t>
        <a:bodyPr/>
        <a:lstStyle/>
        <a:p>
          <a:endParaRPr lang="en-US"/>
        </a:p>
      </dgm:t>
    </dgm:pt>
    <dgm:pt modelId="{9324691D-3418-46DB-881E-D8B906DFA017}">
      <dgm:prSet custT="1"/>
      <dgm:spPr/>
      <dgm:t>
        <a:bodyPr/>
        <a:lstStyle/>
        <a:p>
          <a:pPr>
            <a:lnSpc>
              <a:spcPct val="100000"/>
            </a:lnSpc>
          </a:pPr>
          <a:r>
            <a:rPr lang="en-US" sz="3200" dirty="0" smtClean="0"/>
            <a:t>(Amend Sections </a:t>
          </a:r>
          <a:r>
            <a:rPr lang="en-US" sz="3200" dirty="0"/>
            <a:t>3-105, 3-107, 3-109, 7-802 </a:t>
          </a:r>
          <a:r>
            <a:rPr lang="en-US" sz="3200" dirty="0" smtClean="0"/>
            <a:t>for </a:t>
          </a:r>
          <a:r>
            <a:rPr lang="en-US" sz="3200" dirty="0"/>
            <a:t>this purpose).</a:t>
          </a:r>
        </a:p>
      </dgm:t>
    </dgm:pt>
    <dgm:pt modelId="{9477B3FD-9679-4B1D-8670-D9F993D8A202}" type="parTrans" cxnId="{DF9DA1A4-215C-44AF-86E2-FA83579A0F37}">
      <dgm:prSet/>
      <dgm:spPr/>
      <dgm:t>
        <a:bodyPr/>
        <a:lstStyle/>
        <a:p>
          <a:endParaRPr lang="en-US"/>
        </a:p>
      </dgm:t>
    </dgm:pt>
    <dgm:pt modelId="{A82D9D7B-9A0D-481E-89B1-A22502460945}" type="sibTrans" cxnId="{DF9DA1A4-215C-44AF-86E2-FA83579A0F37}">
      <dgm:prSet/>
      <dgm:spPr/>
      <dgm:t>
        <a:bodyPr/>
        <a:lstStyle/>
        <a:p>
          <a:endParaRPr lang="en-US"/>
        </a:p>
      </dgm:t>
    </dgm:pt>
    <dgm:pt modelId="{46CA02F0-DB3D-420D-AC66-8C959D804942}">
      <dgm:prSet custT="1"/>
      <dgm:spPr/>
      <dgm:t>
        <a:bodyPr/>
        <a:lstStyle/>
        <a:p>
          <a:pPr>
            <a:lnSpc>
              <a:spcPct val="100000"/>
            </a:lnSpc>
          </a:pPr>
          <a:r>
            <a:rPr lang="en-US" sz="3200" dirty="0" smtClean="0"/>
            <a:t>Commissioners can’t be former DPD officers.</a:t>
          </a:r>
          <a:endParaRPr lang="en-US" sz="3200" dirty="0"/>
        </a:p>
      </dgm:t>
    </dgm:pt>
    <dgm:pt modelId="{9A491ABF-55E2-4E4C-BEB0-D882F18832F6}" type="parTrans" cxnId="{9E0DA64F-2AC0-434E-9FCF-A8899C5E8A97}">
      <dgm:prSet/>
      <dgm:spPr/>
    </dgm:pt>
    <dgm:pt modelId="{248D2918-E718-484E-AC55-71E7A3459254}" type="sibTrans" cxnId="{9E0DA64F-2AC0-434E-9FCF-A8899C5E8A97}">
      <dgm:prSet/>
      <dgm:spPr/>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5" custLinFactNeighborX="-1736" custLinFactNeighborY="-13957"/>
      <dgm:spPr/>
    </dgm:pt>
    <dgm:pt modelId="{E5447427-1DE9-48B5-91F3-89A3D21C371B}" type="pres">
      <dgm:prSet presAssocID="{1F176C3E-E4EA-4896-AF94-4786CFFC5591}" presName="iconRect" presStyleLbl="node1" presStyleIdx="0" presStyleCnt="5"/>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a:noFill/>
        </a:ln>
      </dgm:spPr>
      <dgm:extLst>
        <a:ext uri="{E40237B7-FDA0-4F09-8148-C483321AD2D9}">
          <dgm14:cNvPr xmlns="" xmlns:dgm14="http://schemas.microsoft.com/office/drawing/2010/diagram" id="0" name="" descr="Podium"/>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5">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EA00F031-442C-472E-9439-037CC4954EE3}" type="pres">
      <dgm:prSet presAssocID="{D494A966-CA56-4D39-B362-F18491729C12}" presName="compNode" presStyleCnt="0"/>
      <dgm:spPr/>
    </dgm:pt>
    <dgm:pt modelId="{C7077B7E-9729-49C4-9BF0-92340A8CA4C4}" type="pres">
      <dgm:prSet presAssocID="{D494A966-CA56-4D39-B362-F18491729C12}" presName="bgRect" presStyleLbl="bgShp" presStyleIdx="1" presStyleCnt="5"/>
      <dgm:spPr/>
    </dgm:pt>
    <dgm:pt modelId="{7248DE7E-1CD3-4B73-A29D-9862295F4327}" type="pres">
      <dgm:prSet presAssocID="{D494A966-CA56-4D39-B362-F18491729C12}" presName="iconRect" presStyleLbl="node1" presStyleIdx="1" presStyleCnt="5"/>
      <dgm:spPr>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a:noFill/>
        </a:ln>
      </dgm:spPr>
      <dgm:extLst>
        <a:ext uri="{E40237B7-FDA0-4F09-8148-C483321AD2D9}">
          <dgm14:cNvPr xmlns="" xmlns:dgm14="http://schemas.microsoft.com/office/drawing/2010/diagram" id="0" name="" descr="Cat"/>
        </a:ext>
      </dgm:extLst>
    </dgm:pt>
    <dgm:pt modelId="{9FEF2346-634D-4064-AADB-3C902FC066C0}" type="pres">
      <dgm:prSet presAssocID="{D494A966-CA56-4D39-B362-F18491729C12}" presName="spaceRect" presStyleCnt="0"/>
      <dgm:spPr/>
    </dgm:pt>
    <dgm:pt modelId="{C4AE9103-FBAB-4586-9F2B-766EFF5C4F6E}" type="pres">
      <dgm:prSet presAssocID="{D494A966-CA56-4D39-B362-F18491729C12}" presName="parTx" presStyleLbl="revTx" presStyleIdx="1" presStyleCnt="5">
        <dgm:presLayoutVars>
          <dgm:chMax val="0"/>
          <dgm:chPref val="0"/>
        </dgm:presLayoutVars>
      </dgm:prSet>
      <dgm:spPr/>
      <dgm:t>
        <a:bodyPr/>
        <a:lstStyle/>
        <a:p>
          <a:endParaRPr lang="en-US"/>
        </a:p>
      </dgm:t>
    </dgm:pt>
    <dgm:pt modelId="{4258A33B-5C55-4361-83F6-157EC96746CF}" type="pres">
      <dgm:prSet presAssocID="{52205A0B-7276-452D-BE1C-42E32463F96A}" presName="sibTrans" presStyleCnt="0"/>
      <dgm:spPr/>
    </dgm:pt>
    <dgm:pt modelId="{8EDFF1BD-8B5E-44A2-A9C7-0E900159CEBA}" type="pres">
      <dgm:prSet presAssocID="{654D4BEE-0590-42EF-A427-C1E5D41B0994}" presName="compNode" presStyleCnt="0"/>
      <dgm:spPr/>
    </dgm:pt>
    <dgm:pt modelId="{993582D0-A96D-4ED4-8904-B059884AA696}" type="pres">
      <dgm:prSet presAssocID="{654D4BEE-0590-42EF-A427-C1E5D41B0994}" presName="bgRect" presStyleLbl="bgShp" presStyleIdx="2" presStyleCnt="5"/>
      <dgm:spPr/>
    </dgm:pt>
    <dgm:pt modelId="{CC9A7174-CF60-4549-8E54-F37DDA1D3DCF}" type="pres">
      <dgm:prSet presAssocID="{654D4BEE-0590-42EF-A427-C1E5D41B0994}" presName="iconRect" presStyleLbl="node1" presStyleIdx="2" presStyleCnt="5"/>
      <dgm:spPr>
        <a:blipFill>
          <a:blip xmlns:r="http://schemas.openxmlformats.org/officeDocument/2006/relationships" r:embed="rId5">
            <a:extLst>
              <a:ext uri="{96DAC541-7B7A-43D3-8B79-37D633B846F1}">
                <asvg:svgBlip xmlns="" xmlns:asvg="http://schemas.microsoft.com/office/drawing/2016/SVG/main" r:embed="rId6"/>
              </a:ext>
            </a:extLst>
          </a:blip>
          <a:srcRect/>
          <a:stretch>
            <a:fillRect/>
          </a:stretch>
        </a:blipFill>
        <a:ln>
          <a:noFill/>
        </a:ln>
      </dgm:spPr>
      <dgm:extLst>
        <a:ext uri="{E40237B7-FDA0-4F09-8148-C483321AD2D9}">
          <dgm14:cNvPr xmlns="" xmlns:dgm14="http://schemas.microsoft.com/office/drawing/2010/diagram" id="0" name="" descr="Questions"/>
        </a:ext>
      </dgm:extLst>
    </dgm:pt>
    <dgm:pt modelId="{CCB96928-6663-4918-949E-76897D7474E6}" type="pres">
      <dgm:prSet presAssocID="{654D4BEE-0590-42EF-A427-C1E5D41B0994}" presName="spaceRect" presStyleCnt="0"/>
      <dgm:spPr/>
    </dgm:pt>
    <dgm:pt modelId="{40AC1736-AE8F-41B2-8C11-1E92DCB42144}" type="pres">
      <dgm:prSet presAssocID="{654D4BEE-0590-42EF-A427-C1E5D41B0994}" presName="parTx" presStyleLbl="revTx" presStyleIdx="2" presStyleCnt="5">
        <dgm:presLayoutVars>
          <dgm:chMax val="0"/>
          <dgm:chPref val="0"/>
        </dgm:presLayoutVars>
      </dgm:prSet>
      <dgm:spPr/>
      <dgm:t>
        <a:bodyPr/>
        <a:lstStyle/>
        <a:p>
          <a:endParaRPr lang="en-US"/>
        </a:p>
      </dgm:t>
    </dgm:pt>
    <dgm:pt modelId="{0B85532B-6A8C-49C7-BB8F-C9BBB9D75D5D}" type="pres">
      <dgm:prSet presAssocID="{2A0E3F41-F830-47EC-B566-3FAC36E517A1}" presName="sibTrans" presStyleCnt="0"/>
      <dgm:spPr/>
    </dgm:pt>
    <dgm:pt modelId="{CA84C8C8-7E4A-4D40-B3D7-064B682CE316}" type="pres">
      <dgm:prSet presAssocID="{9324691D-3418-46DB-881E-D8B906DFA017}" presName="compNode" presStyleCnt="0"/>
      <dgm:spPr/>
    </dgm:pt>
    <dgm:pt modelId="{E25DD8C1-9D9E-468B-80D9-36AC6E9E94B5}" type="pres">
      <dgm:prSet presAssocID="{9324691D-3418-46DB-881E-D8B906DFA017}" presName="bgRect" presStyleLbl="bgShp" presStyleIdx="3" presStyleCnt="5"/>
      <dgm:spPr/>
    </dgm:pt>
    <dgm:pt modelId="{AA386D11-E263-487C-8CA6-10000592A004}" type="pres">
      <dgm:prSet presAssocID="{9324691D-3418-46DB-881E-D8B906DFA017}" presName="iconRect" presStyleLbl="node1" presStyleIdx="3" presStyleCnt="5"/>
      <dgm:spPr>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a:noFill/>
        </a:ln>
      </dgm:spPr>
      <dgm:extLst>
        <a:ext uri="{E40237B7-FDA0-4F09-8148-C483321AD2D9}">
          <dgm14:cNvPr xmlns="" xmlns:dgm14="http://schemas.microsoft.com/office/drawing/2010/diagram" id="0" name="" descr="Closed Book"/>
        </a:ext>
      </dgm:extLst>
    </dgm:pt>
    <dgm:pt modelId="{7E498BEE-A4F4-4E20-AEC0-1EA6F2B6C4B5}" type="pres">
      <dgm:prSet presAssocID="{9324691D-3418-46DB-881E-D8B906DFA017}" presName="spaceRect" presStyleCnt="0"/>
      <dgm:spPr/>
    </dgm:pt>
    <dgm:pt modelId="{36AC7A3C-B862-435B-9004-EBE8B27154B4}" type="pres">
      <dgm:prSet presAssocID="{9324691D-3418-46DB-881E-D8B906DFA017}" presName="parTx" presStyleLbl="revTx" presStyleIdx="3" presStyleCnt="5">
        <dgm:presLayoutVars>
          <dgm:chMax val="0"/>
          <dgm:chPref val="0"/>
        </dgm:presLayoutVars>
      </dgm:prSet>
      <dgm:spPr/>
      <dgm:t>
        <a:bodyPr/>
        <a:lstStyle/>
        <a:p>
          <a:endParaRPr lang="en-US"/>
        </a:p>
      </dgm:t>
    </dgm:pt>
    <dgm:pt modelId="{524DDF7F-5C72-497B-80B9-0BA3C9DC499E}" type="pres">
      <dgm:prSet presAssocID="{A82D9D7B-9A0D-481E-89B1-A22502460945}" presName="sibTrans" presStyleCnt="0"/>
      <dgm:spPr/>
    </dgm:pt>
    <dgm:pt modelId="{7ED2CEAC-2DBC-4E84-8A0A-05BCCFFB8662}" type="pres">
      <dgm:prSet presAssocID="{46CA02F0-DB3D-420D-AC66-8C959D804942}" presName="compNode" presStyleCnt="0"/>
      <dgm:spPr/>
    </dgm:pt>
    <dgm:pt modelId="{52A95347-5725-4043-9C01-5898E6C3E18B}" type="pres">
      <dgm:prSet presAssocID="{46CA02F0-DB3D-420D-AC66-8C959D804942}" presName="bgRect" presStyleLbl="bgShp" presStyleIdx="4" presStyleCnt="5"/>
      <dgm:spPr/>
    </dgm:pt>
    <dgm:pt modelId="{BA5C5B39-6513-4A1E-B79D-6DB0A22BA4D4}" type="pres">
      <dgm:prSet presAssocID="{46CA02F0-DB3D-420D-AC66-8C959D804942}" presName="iconRect" presStyleLbl="node1" presStyleIdx="4" presStyleCnt="5"/>
      <dgm:spPr>
        <a:blipFill rotWithShape="0">
          <a:blip xmlns:r="http://schemas.openxmlformats.org/officeDocument/2006/relationships" r:embed="rId9"/>
          <a:stretch>
            <a:fillRect/>
          </a:stretch>
        </a:blipFill>
      </dgm:spPr>
      <dgm:t>
        <a:bodyPr/>
        <a:lstStyle/>
        <a:p>
          <a:endParaRPr lang="en-US"/>
        </a:p>
      </dgm:t>
    </dgm:pt>
    <dgm:pt modelId="{D1F98BA6-6342-4C9E-B94F-CED17B5149CC}" type="pres">
      <dgm:prSet presAssocID="{46CA02F0-DB3D-420D-AC66-8C959D804942}" presName="spaceRect" presStyleCnt="0"/>
      <dgm:spPr/>
    </dgm:pt>
    <dgm:pt modelId="{222D537F-A4C6-4188-9A66-5FD911EFA263}" type="pres">
      <dgm:prSet presAssocID="{46CA02F0-DB3D-420D-AC66-8C959D804942}" presName="parTx" presStyleLbl="revTx" presStyleIdx="4" presStyleCnt="5">
        <dgm:presLayoutVars>
          <dgm:chMax val="0"/>
          <dgm:chPref val="0"/>
        </dgm:presLayoutVars>
      </dgm:prSet>
      <dgm:spPr/>
      <dgm:t>
        <a:bodyPr/>
        <a:lstStyle/>
        <a:p>
          <a:endParaRPr lang="en-US"/>
        </a:p>
      </dgm:t>
    </dgm:pt>
  </dgm:ptLst>
  <dgm:cxnLst>
    <dgm:cxn modelId="{39816FF9-AC7A-4106-882A-D249C9CBB13F}" srcId="{3DFCFC3B-524D-4234-9A30-F40D3A0027C6}" destId="{D494A966-CA56-4D39-B362-F18491729C12}" srcOrd="1" destOrd="0" parTransId="{935A64A8-2812-4C6A-8383-FA68BABB99C7}" sibTransId="{52205A0B-7276-452D-BE1C-42E32463F96A}"/>
    <dgm:cxn modelId="{6E1D1DDF-0F36-459A-9E45-A82F93F6518D}" type="presOf" srcId="{46CA02F0-DB3D-420D-AC66-8C959D804942}" destId="{222D537F-A4C6-4188-9A66-5FD911EFA263}" srcOrd="0" destOrd="0" presId="urn:microsoft.com/office/officeart/2018/2/layout/IconVerticalSolidList"/>
    <dgm:cxn modelId="{DF9DA1A4-215C-44AF-86E2-FA83579A0F37}" srcId="{3DFCFC3B-524D-4234-9A30-F40D3A0027C6}" destId="{9324691D-3418-46DB-881E-D8B906DFA017}" srcOrd="3" destOrd="0" parTransId="{9477B3FD-9679-4B1D-8670-D9F993D8A202}" sibTransId="{A82D9D7B-9A0D-481E-89B1-A22502460945}"/>
    <dgm:cxn modelId="{CC8D412A-4C48-44A6-8EC1-78D9929EA721}" type="presOf" srcId="{1F176C3E-E4EA-4896-AF94-4786CFFC5591}" destId="{279EA7C9-60F9-4A0B-952F-A623C79BF367}" srcOrd="0" destOrd="0" presId="urn:microsoft.com/office/officeart/2018/2/layout/IconVerticalSolidList"/>
    <dgm:cxn modelId="{576811C4-7702-4688-AD54-EC8A7529967E}" type="presOf" srcId="{3DFCFC3B-524D-4234-9A30-F40D3A0027C6}" destId="{074C1879-86CB-4D62-9F33-AFFE3E815FD9}" srcOrd="0" destOrd="0" presId="urn:microsoft.com/office/officeart/2018/2/layout/IconVerticalSolidList"/>
    <dgm:cxn modelId="{3E80D090-1D54-40B1-9DCE-F172244EC7B8}" type="presOf" srcId="{9324691D-3418-46DB-881E-D8B906DFA017}" destId="{36AC7A3C-B862-435B-9004-EBE8B27154B4}" srcOrd="0" destOrd="0" presId="urn:microsoft.com/office/officeart/2018/2/layout/IconVerticalSolidList"/>
    <dgm:cxn modelId="{91BB217A-FFC5-441E-8E5C-5C4C837BC278}" type="presOf" srcId="{654D4BEE-0590-42EF-A427-C1E5D41B0994}" destId="{40AC1736-AE8F-41B2-8C11-1E92DCB42144}" srcOrd="0" destOrd="0" presId="urn:microsoft.com/office/officeart/2018/2/layout/IconVerticalSolidList"/>
    <dgm:cxn modelId="{9E0DA64F-2AC0-434E-9FCF-A8899C5E8A97}" srcId="{3DFCFC3B-524D-4234-9A30-F40D3A0027C6}" destId="{46CA02F0-DB3D-420D-AC66-8C959D804942}" srcOrd="4" destOrd="0" parTransId="{9A491ABF-55E2-4E4C-BEB0-D882F18832F6}" sibTransId="{248D2918-E718-484E-AC55-71E7A3459254}"/>
    <dgm:cxn modelId="{2FF53E49-4F88-4D6B-A693-8206E21454A3}" srcId="{3DFCFC3B-524D-4234-9A30-F40D3A0027C6}" destId="{654D4BEE-0590-42EF-A427-C1E5D41B0994}" srcOrd="2" destOrd="0" parTransId="{C8530BB5-0D32-467B-9677-EE0BB013AE60}" sibTransId="{2A0E3F41-F830-47EC-B566-3FAC36E517A1}"/>
    <dgm:cxn modelId="{349BB7F3-B13F-4654-A840-CFB6887E1946}" srcId="{3DFCFC3B-524D-4234-9A30-F40D3A0027C6}" destId="{1F176C3E-E4EA-4896-AF94-4786CFFC5591}" srcOrd="0" destOrd="0" parTransId="{AF719284-1E22-4FBA-8C22-25179888CFD8}" sibTransId="{BC47B70E-F16E-4AA6-A3AD-492F02945684}"/>
    <dgm:cxn modelId="{707950E4-A931-4A92-9488-79792B30E513}" type="presOf" srcId="{D494A966-CA56-4D39-B362-F18491729C12}" destId="{C4AE9103-FBAB-4586-9F2B-766EFF5C4F6E}" srcOrd="0" destOrd="0" presId="urn:microsoft.com/office/officeart/2018/2/layout/IconVerticalSolidList"/>
    <dgm:cxn modelId="{EFE35C74-2ECF-4325-A4E3-DD8166D7DAC9}" type="presParOf" srcId="{074C1879-86CB-4D62-9F33-AFFE3E815FD9}" destId="{94E0319B-4F99-4202-99F5-C231FAFC13D6}" srcOrd="0" destOrd="0" presId="urn:microsoft.com/office/officeart/2018/2/layout/IconVerticalSolidList"/>
    <dgm:cxn modelId="{C7BA83EF-EE34-457D-82DF-3DD2F9865FE1}" type="presParOf" srcId="{94E0319B-4F99-4202-99F5-C231FAFC13D6}" destId="{988FE912-F2A5-482E-A7D6-DC64937939BC}" srcOrd="0" destOrd="0" presId="urn:microsoft.com/office/officeart/2018/2/layout/IconVerticalSolidList"/>
    <dgm:cxn modelId="{CC7E5351-7596-4C19-A274-D423D4B8FAB0}" type="presParOf" srcId="{94E0319B-4F99-4202-99F5-C231FAFC13D6}" destId="{E5447427-1DE9-48B5-91F3-89A3D21C371B}" srcOrd="1" destOrd="0" presId="urn:microsoft.com/office/officeart/2018/2/layout/IconVerticalSolidList"/>
    <dgm:cxn modelId="{547E654F-8CBA-4A6A-9E90-48F1C8E2050A}" type="presParOf" srcId="{94E0319B-4F99-4202-99F5-C231FAFC13D6}" destId="{BE7DD904-DC7E-4F9B-B856-7E4F19D3C27A}" srcOrd="2" destOrd="0" presId="urn:microsoft.com/office/officeart/2018/2/layout/IconVerticalSolidList"/>
    <dgm:cxn modelId="{91407D97-83E5-4EF1-A1CC-798FE1236298}" type="presParOf" srcId="{94E0319B-4F99-4202-99F5-C231FAFC13D6}" destId="{279EA7C9-60F9-4A0B-952F-A623C79BF367}" srcOrd="3" destOrd="0" presId="urn:microsoft.com/office/officeart/2018/2/layout/IconVerticalSolidList"/>
    <dgm:cxn modelId="{01D31AC7-01DD-4899-BAD4-C925BC1EB879}" type="presParOf" srcId="{074C1879-86CB-4D62-9F33-AFFE3E815FD9}" destId="{7A1F47AE-0E1E-4764-B42A-E067B44E65A4}" srcOrd="1" destOrd="0" presId="urn:microsoft.com/office/officeart/2018/2/layout/IconVerticalSolidList"/>
    <dgm:cxn modelId="{53BF47C3-A715-4E06-B488-EEE3C899E668}" type="presParOf" srcId="{074C1879-86CB-4D62-9F33-AFFE3E815FD9}" destId="{EA00F031-442C-472E-9439-037CC4954EE3}" srcOrd="2" destOrd="0" presId="urn:microsoft.com/office/officeart/2018/2/layout/IconVerticalSolidList"/>
    <dgm:cxn modelId="{9EFD3EA9-FC06-475A-92F6-69B819EC35B3}" type="presParOf" srcId="{EA00F031-442C-472E-9439-037CC4954EE3}" destId="{C7077B7E-9729-49C4-9BF0-92340A8CA4C4}" srcOrd="0" destOrd="0" presId="urn:microsoft.com/office/officeart/2018/2/layout/IconVerticalSolidList"/>
    <dgm:cxn modelId="{38D0DBA3-14FA-4568-A6CA-2755F2596650}" type="presParOf" srcId="{EA00F031-442C-472E-9439-037CC4954EE3}" destId="{7248DE7E-1CD3-4B73-A29D-9862295F4327}" srcOrd="1" destOrd="0" presId="urn:microsoft.com/office/officeart/2018/2/layout/IconVerticalSolidList"/>
    <dgm:cxn modelId="{37D2091A-F6D6-4282-B5E6-38F53BEC7364}" type="presParOf" srcId="{EA00F031-442C-472E-9439-037CC4954EE3}" destId="{9FEF2346-634D-4064-AADB-3C902FC066C0}" srcOrd="2" destOrd="0" presId="urn:microsoft.com/office/officeart/2018/2/layout/IconVerticalSolidList"/>
    <dgm:cxn modelId="{19A5EB65-020B-44A1-8DC5-C0E7EAC3E815}" type="presParOf" srcId="{EA00F031-442C-472E-9439-037CC4954EE3}" destId="{C4AE9103-FBAB-4586-9F2B-766EFF5C4F6E}" srcOrd="3" destOrd="0" presId="urn:microsoft.com/office/officeart/2018/2/layout/IconVerticalSolidList"/>
    <dgm:cxn modelId="{91D4AD6B-5674-4141-BA73-3CB4A3515481}" type="presParOf" srcId="{074C1879-86CB-4D62-9F33-AFFE3E815FD9}" destId="{4258A33B-5C55-4361-83F6-157EC96746CF}" srcOrd="3" destOrd="0" presId="urn:microsoft.com/office/officeart/2018/2/layout/IconVerticalSolidList"/>
    <dgm:cxn modelId="{11BC36B0-F3A0-4B52-AE37-4F0BE200B73E}" type="presParOf" srcId="{074C1879-86CB-4D62-9F33-AFFE3E815FD9}" destId="{8EDFF1BD-8B5E-44A2-A9C7-0E900159CEBA}" srcOrd="4" destOrd="0" presId="urn:microsoft.com/office/officeart/2018/2/layout/IconVerticalSolidList"/>
    <dgm:cxn modelId="{0AC49FD6-E332-4FD7-A5F4-037F51F208EE}" type="presParOf" srcId="{8EDFF1BD-8B5E-44A2-A9C7-0E900159CEBA}" destId="{993582D0-A96D-4ED4-8904-B059884AA696}" srcOrd="0" destOrd="0" presId="urn:microsoft.com/office/officeart/2018/2/layout/IconVerticalSolidList"/>
    <dgm:cxn modelId="{583FC12A-7967-4903-9DA1-4E6F273D8164}" type="presParOf" srcId="{8EDFF1BD-8B5E-44A2-A9C7-0E900159CEBA}" destId="{CC9A7174-CF60-4549-8E54-F37DDA1D3DCF}" srcOrd="1" destOrd="0" presId="urn:microsoft.com/office/officeart/2018/2/layout/IconVerticalSolidList"/>
    <dgm:cxn modelId="{A5448278-FC80-44A2-9B1F-19A95E17EFC4}" type="presParOf" srcId="{8EDFF1BD-8B5E-44A2-A9C7-0E900159CEBA}" destId="{CCB96928-6663-4918-949E-76897D7474E6}" srcOrd="2" destOrd="0" presId="urn:microsoft.com/office/officeart/2018/2/layout/IconVerticalSolidList"/>
    <dgm:cxn modelId="{5BE30462-8181-4629-B286-37852954179B}" type="presParOf" srcId="{8EDFF1BD-8B5E-44A2-A9C7-0E900159CEBA}" destId="{40AC1736-AE8F-41B2-8C11-1E92DCB42144}" srcOrd="3" destOrd="0" presId="urn:microsoft.com/office/officeart/2018/2/layout/IconVerticalSolidList"/>
    <dgm:cxn modelId="{304F0D8A-0DDC-4B94-964E-17872D4CEB7B}" type="presParOf" srcId="{074C1879-86CB-4D62-9F33-AFFE3E815FD9}" destId="{0B85532B-6A8C-49C7-BB8F-C9BBB9D75D5D}" srcOrd="5" destOrd="0" presId="urn:microsoft.com/office/officeart/2018/2/layout/IconVerticalSolidList"/>
    <dgm:cxn modelId="{8AA8B3AB-13A5-4EEE-B131-C318468ACC35}" type="presParOf" srcId="{074C1879-86CB-4D62-9F33-AFFE3E815FD9}" destId="{CA84C8C8-7E4A-4D40-B3D7-064B682CE316}" srcOrd="6" destOrd="0" presId="urn:microsoft.com/office/officeart/2018/2/layout/IconVerticalSolidList"/>
    <dgm:cxn modelId="{12567763-C883-4189-82BE-4BE42396DB0A}" type="presParOf" srcId="{CA84C8C8-7E4A-4D40-B3D7-064B682CE316}" destId="{E25DD8C1-9D9E-468B-80D9-36AC6E9E94B5}" srcOrd="0" destOrd="0" presId="urn:microsoft.com/office/officeart/2018/2/layout/IconVerticalSolidList"/>
    <dgm:cxn modelId="{CD916A57-43ED-45C8-A42B-52E288944F63}" type="presParOf" srcId="{CA84C8C8-7E4A-4D40-B3D7-064B682CE316}" destId="{AA386D11-E263-487C-8CA6-10000592A004}" srcOrd="1" destOrd="0" presId="urn:microsoft.com/office/officeart/2018/2/layout/IconVerticalSolidList"/>
    <dgm:cxn modelId="{CECBCF39-D859-46E1-B953-03ADFE65EF33}" type="presParOf" srcId="{CA84C8C8-7E4A-4D40-B3D7-064B682CE316}" destId="{7E498BEE-A4F4-4E20-AEC0-1EA6F2B6C4B5}" srcOrd="2" destOrd="0" presId="urn:microsoft.com/office/officeart/2018/2/layout/IconVerticalSolidList"/>
    <dgm:cxn modelId="{9C366756-85AE-4B9D-9972-3CF7829C2ECB}" type="presParOf" srcId="{CA84C8C8-7E4A-4D40-B3D7-064B682CE316}" destId="{36AC7A3C-B862-435B-9004-EBE8B27154B4}" srcOrd="3" destOrd="0" presId="urn:microsoft.com/office/officeart/2018/2/layout/IconVerticalSolidList"/>
    <dgm:cxn modelId="{6B7AB0E1-2F3B-46DF-9A5E-3D109EB41CFB}" type="presParOf" srcId="{074C1879-86CB-4D62-9F33-AFFE3E815FD9}" destId="{524DDF7F-5C72-497B-80B9-0BA3C9DC499E}" srcOrd="7" destOrd="0" presId="urn:microsoft.com/office/officeart/2018/2/layout/IconVerticalSolidList"/>
    <dgm:cxn modelId="{39EB13A0-5EF3-4073-B6E8-FA850D35AE74}" type="presParOf" srcId="{074C1879-86CB-4D62-9F33-AFFE3E815FD9}" destId="{7ED2CEAC-2DBC-4E84-8A0A-05BCCFFB8662}" srcOrd="8" destOrd="0" presId="urn:microsoft.com/office/officeart/2018/2/layout/IconVerticalSolidList"/>
    <dgm:cxn modelId="{EF6F5D74-04BE-4268-B360-9570EFA531D0}" type="presParOf" srcId="{7ED2CEAC-2DBC-4E84-8A0A-05BCCFFB8662}" destId="{52A95347-5725-4043-9C01-5898E6C3E18B}" srcOrd="0" destOrd="0" presId="urn:microsoft.com/office/officeart/2018/2/layout/IconVerticalSolidList"/>
    <dgm:cxn modelId="{75FC73D8-1354-4A06-B043-4C9BBFA378E5}" type="presParOf" srcId="{7ED2CEAC-2DBC-4E84-8A0A-05BCCFFB8662}" destId="{BA5C5B39-6513-4A1E-B79D-6DB0A22BA4D4}" srcOrd="1" destOrd="0" presId="urn:microsoft.com/office/officeart/2018/2/layout/IconVerticalSolidList"/>
    <dgm:cxn modelId="{A37CDC9B-97BB-41D4-8CC9-1BDA48631A52}" type="presParOf" srcId="{7ED2CEAC-2DBC-4E84-8A0A-05BCCFFB8662}" destId="{D1F98BA6-6342-4C9E-B94F-CED17B5149CC}" srcOrd="2" destOrd="0" presId="urn:microsoft.com/office/officeart/2018/2/layout/IconVerticalSolidList"/>
    <dgm:cxn modelId="{38A87436-5A1B-43BA-B684-5FD417994D43}" type="presParOf" srcId="{7ED2CEAC-2DBC-4E84-8A0A-05BCCFFB8662}" destId="{222D537F-A4C6-4188-9A66-5FD911EFA263}"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pPr>
            <a:lnSpc>
              <a:spcPct val="100000"/>
            </a:lnSpc>
          </a:pPr>
          <a:r>
            <a:rPr lang="en-US" sz="3200" dirty="0"/>
            <a:t>Separate Building</a:t>
          </a:r>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D494A966-CA56-4D39-B362-F18491729C12}">
      <dgm:prSet custT="1"/>
      <dgm:spPr/>
      <dgm:t>
        <a:bodyPr/>
        <a:lstStyle/>
        <a:p>
          <a:pPr>
            <a:lnSpc>
              <a:spcPct val="100000"/>
            </a:lnSpc>
          </a:pPr>
          <a:r>
            <a:rPr lang="en-US" sz="3200" dirty="0"/>
            <a:t>Tracking</a:t>
          </a:r>
        </a:p>
      </dgm:t>
    </dgm:pt>
    <dgm:pt modelId="{935A64A8-2812-4C6A-8383-FA68BABB99C7}" type="parTrans" cxnId="{39816FF9-AC7A-4106-882A-D249C9CBB13F}">
      <dgm:prSet/>
      <dgm:spPr/>
      <dgm:t>
        <a:bodyPr/>
        <a:lstStyle/>
        <a:p>
          <a:endParaRPr lang="en-US"/>
        </a:p>
      </dgm:t>
    </dgm:pt>
    <dgm:pt modelId="{52205A0B-7276-452D-BE1C-42E32463F96A}" type="sibTrans" cxnId="{39816FF9-AC7A-4106-882A-D249C9CBB13F}">
      <dgm:prSet/>
      <dgm:spPr/>
      <dgm:t>
        <a:bodyPr/>
        <a:lstStyle/>
        <a:p>
          <a:endParaRPr lang="en-US"/>
        </a:p>
      </dgm:t>
    </dgm:pt>
    <dgm:pt modelId="{115D0613-46A0-487D-9D48-22EB1B00677D}">
      <dgm:prSet custT="1"/>
      <dgm:spPr/>
      <dgm:t>
        <a:bodyPr/>
        <a:lstStyle/>
        <a:p>
          <a:pPr>
            <a:lnSpc>
              <a:spcPct val="100000"/>
            </a:lnSpc>
          </a:pPr>
          <a:r>
            <a:rPr lang="en-US" sz="3200" dirty="0"/>
            <a:t>Reporting</a:t>
          </a:r>
        </a:p>
      </dgm:t>
    </dgm:pt>
    <dgm:pt modelId="{99C175CF-97B9-4C31-B58E-4A7AEBA9AB15}" type="parTrans" cxnId="{C0CB24DB-925F-4911-818F-7DE3004C7C87}">
      <dgm:prSet/>
      <dgm:spPr/>
      <dgm:t>
        <a:bodyPr/>
        <a:lstStyle/>
        <a:p>
          <a:endParaRPr lang="en-US"/>
        </a:p>
      </dgm:t>
    </dgm:pt>
    <dgm:pt modelId="{13B0A15F-80B4-4225-870E-8675D1383D87}" type="sibTrans" cxnId="{C0CB24DB-925F-4911-818F-7DE3004C7C87}">
      <dgm:prSet/>
      <dgm:spPr/>
      <dgm:t>
        <a:bodyPr/>
        <a:lstStyle/>
        <a:p>
          <a:endParaRPr lang="en-US"/>
        </a:p>
      </dgm:t>
    </dgm:pt>
    <dgm:pt modelId="{C543D65A-4BC2-4B7E-AAE8-AE40641F4C42}">
      <dgm:prSet custT="1"/>
      <dgm:spPr/>
      <dgm:t>
        <a:bodyPr/>
        <a:lstStyle/>
        <a:p>
          <a:pPr>
            <a:lnSpc>
              <a:spcPct val="100000"/>
            </a:lnSpc>
          </a:pPr>
          <a:r>
            <a:rPr lang="en-US" sz="3200" dirty="0"/>
            <a:t>Follow-up</a:t>
          </a:r>
        </a:p>
      </dgm:t>
    </dgm:pt>
    <dgm:pt modelId="{60A4145D-D266-4E59-BC56-3A90141070DA}" type="parTrans" cxnId="{C5A1614C-E5E4-4880-9D5C-41BE04DE19B2}">
      <dgm:prSet/>
      <dgm:spPr/>
      <dgm:t>
        <a:bodyPr/>
        <a:lstStyle/>
        <a:p>
          <a:endParaRPr lang="en-US"/>
        </a:p>
      </dgm:t>
    </dgm:pt>
    <dgm:pt modelId="{CA49AEAE-6491-456F-BF7B-D0D9BB6B2113}" type="sibTrans" cxnId="{C5A1614C-E5E4-4880-9D5C-41BE04DE19B2}">
      <dgm:prSet/>
      <dgm:spPr/>
      <dgm:t>
        <a:bodyPr/>
        <a:lstStyle/>
        <a:p>
          <a:endParaRPr lang="en-US"/>
        </a:p>
      </dgm:t>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4" custLinFactNeighborX="-1736" custLinFactNeighborY="-13957"/>
      <dgm:spPr/>
    </dgm:pt>
    <dgm:pt modelId="{E5447427-1DE9-48B5-91F3-89A3D21C371B}" type="pres">
      <dgm:prSet presAssocID="{1F176C3E-E4EA-4896-AF94-4786CFFC5591}" presName="iconRect" presStyleLbl="node1" presStyleIdx="0" presStyleCnt="4"/>
      <dgm:spPr>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a:noFill/>
        </a:ln>
      </dgm:spPr>
      <dgm:t>
        <a:bodyPr/>
        <a:lstStyle/>
        <a:p>
          <a:endParaRPr lang="en-US"/>
        </a:p>
      </dgm:t>
      <dgm:extLst>
        <a:ext uri="{E40237B7-FDA0-4F09-8148-C483321AD2D9}">
          <dgm14:cNvPr xmlns="" xmlns:dgm14="http://schemas.microsoft.com/office/drawing/2010/diagram" id="0" name="" descr="Newspaper"/>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4">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EA00F031-442C-472E-9439-037CC4954EE3}" type="pres">
      <dgm:prSet presAssocID="{D494A966-CA56-4D39-B362-F18491729C12}" presName="compNode" presStyleCnt="0"/>
      <dgm:spPr/>
    </dgm:pt>
    <dgm:pt modelId="{C7077B7E-9729-49C4-9BF0-92340A8CA4C4}" type="pres">
      <dgm:prSet presAssocID="{D494A966-CA56-4D39-B362-F18491729C12}" presName="bgRect" presStyleLbl="bgShp" presStyleIdx="1" presStyleCnt="4"/>
      <dgm:spPr/>
    </dgm:pt>
    <dgm:pt modelId="{7248DE7E-1CD3-4B73-A29D-9862295F4327}" type="pres">
      <dgm:prSet presAssocID="{D494A966-CA56-4D39-B362-F18491729C12}" presName="iconRect" presStyleLbl="node1" presStyleIdx="1" presStyleCnt="4"/>
      <dgm:spPr>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a:noFill/>
        </a:ln>
      </dgm:spPr>
      <dgm:extLst>
        <a:ext uri="{E40237B7-FDA0-4F09-8148-C483321AD2D9}">
          <dgm14:cNvPr xmlns="" xmlns:dgm14="http://schemas.microsoft.com/office/drawing/2010/diagram" id="0" name="" descr="Cat"/>
        </a:ext>
      </dgm:extLst>
    </dgm:pt>
    <dgm:pt modelId="{9FEF2346-634D-4064-AADB-3C902FC066C0}" type="pres">
      <dgm:prSet presAssocID="{D494A966-CA56-4D39-B362-F18491729C12}" presName="spaceRect" presStyleCnt="0"/>
      <dgm:spPr/>
    </dgm:pt>
    <dgm:pt modelId="{C4AE9103-FBAB-4586-9F2B-766EFF5C4F6E}" type="pres">
      <dgm:prSet presAssocID="{D494A966-CA56-4D39-B362-F18491729C12}" presName="parTx" presStyleLbl="revTx" presStyleIdx="1" presStyleCnt="4">
        <dgm:presLayoutVars>
          <dgm:chMax val="0"/>
          <dgm:chPref val="0"/>
        </dgm:presLayoutVars>
      </dgm:prSet>
      <dgm:spPr/>
      <dgm:t>
        <a:bodyPr/>
        <a:lstStyle/>
        <a:p>
          <a:endParaRPr lang="en-US"/>
        </a:p>
      </dgm:t>
    </dgm:pt>
    <dgm:pt modelId="{4258A33B-5C55-4361-83F6-157EC96746CF}" type="pres">
      <dgm:prSet presAssocID="{52205A0B-7276-452D-BE1C-42E32463F96A}" presName="sibTrans" presStyleCnt="0"/>
      <dgm:spPr/>
    </dgm:pt>
    <dgm:pt modelId="{82E9B005-F18C-48E2-B547-9624614A1BD6}" type="pres">
      <dgm:prSet presAssocID="{115D0613-46A0-487D-9D48-22EB1B00677D}" presName="compNode" presStyleCnt="0"/>
      <dgm:spPr/>
    </dgm:pt>
    <dgm:pt modelId="{12EE0473-626A-4B7A-BC80-161294A4B90F}" type="pres">
      <dgm:prSet presAssocID="{115D0613-46A0-487D-9D48-22EB1B00677D}" presName="bgRect" presStyleLbl="bgShp" presStyleIdx="2" presStyleCnt="4"/>
      <dgm:spPr/>
    </dgm:pt>
    <dgm:pt modelId="{7B02739E-5154-41DC-9551-32F3B530DC1B}" type="pres">
      <dgm:prSet presAssocID="{115D0613-46A0-487D-9D48-22EB1B00677D}" presName="iconRect" presStyleLbl="node1" presStyleIdx="2" presStyleCnt="4"/>
      <dgm:spPr>
        <a:blipFill rotWithShape="0">
          <a:blip xmlns:r="http://schemas.openxmlformats.org/officeDocument/2006/relationships" r:embed="rId5"/>
          <a:stretch>
            <a:fillRect/>
          </a:stretch>
        </a:blipFill>
      </dgm:spPr>
      <dgm:t>
        <a:bodyPr/>
        <a:lstStyle/>
        <a:p>
          <a:endParaRPr lang="en-US"/>
        </a:p>
      </dgm:t>
    </dgm:pt>
    <dgm:pt modelId="{4592DA88-F401-4E4E-A1BD-24B9E0A3E22A}" type="pres">
      <dgm:prSet presAssocID="{115D0613-46A0-487D-9D48-22EB1B00677D}" presName="spaceRect" presStyleCnt="0"/>
      <dgm:spPr/>
    </dgm:pt>
    <dgm:pt modelId="{6972B84F-8C11-4985-9E01-A072B303EAF5}" type="pres">
      <dgm:prSet presAssocID="{115D0613-46A0-487D-9D48-22EB1B00677D}" presName="parTx" presStyleLbl="revTx" presStyleIdx="2" presStyleCnt="4">
        <dgm:presLayoutVars>
          <dgm:chMax val="0"/>
          <dgm:chPref val="0"/>
        </dgm:presLayoutVars>
      </dgm:prSet>
      <dgm:spPr/>
      <dgm:t>
        <a:bodyPr/>
        <a:lstStyle/>
        <a:p>
          <a:endParaRPr lang="en-US"/>
        </a:p>
      </dgm:t>
    </dgm:pt>
    <dgm:pt modelId="{75004CDD-D994-41E3-B4DD-103C335FD14D}" type="pres">
      <dgm:prSet presAssocID="{13B0A15F-80B4-4225-870E-8675D1383D87}" presName="sibTrans" presStyleCnt="0"/>
      <dgm:spPr/>
    </dgm:pt>
    <dgm:pt modelId="{2AEF42E4-1ED6-4179-BD68-E93762CEE909}" type="pres">
      <dgm:prSet presAssocID="{C543D65A-4BC2-4B7E-AAE8-AE40641F4C42}" presName="compNode" presStyleCnt="0"/>
      <dgm:spPr/>
    </dgm:pt>
    <dgm:pt modelId="{B42033C0-397A-44AE-83E1-FB464A13F986}" type="pres">
      <dgm:prSet presAssocID="{C543D65A-4BC2-4B7E-AAE8-AE40641F4C42}" presName="bgRect" presStyleLbl="bgShp" presStyleIdx="3" presStyleCnt="4"/>
      <dgm:spPr/>
    </dgm:pt>
    <dgm:pt modelId="{A09BAEFC-74E5-4744-807E-81630C8B039C}" type="pres">
      <dgm:prSet presAssocID="{C543D65A-4BC2-4B7E-AAE8-AE40641F4C42}" presName="iconRect" presStyleLbl="node1" presStyleIdx="3" presStyleCnt="4"/>
      <dgm:spPr>
        <a:blipFill rotWithShape="0">
          <a:blip xmlns:r="http://schemas.openxmlformats.org/officeDocument/2006/relationships" r:embed="rId6"/>
          <a:stretch>
            <a:fillRect/>
          </a:stretch>
        </a:blipFill>
      </dgm:spPr>
      <dgm:t>
        <a:bodyPr/>
        <a:lstStyle/>
        <a:p>
          <a:endParaRPr lang="en-US"/>
        </a:p>
      </dgm:t>
    </dgm:pt>
    <dgm:pt modelId="{5616B42D-4A55-4759-95FB-BFA7980974D4}" type="pres">
      <dgm:prSet presAssocID="{C543D65A-4BC2-4B7E-AAE8-AE40641F4C42}" presName="spaceRect" presStyleCnt="0"/>
      <dgm:spPr/>
    </dgm:pt>
    <dgm:pt modelId="{07518C6E-C1A4-451D-B967-FA1E6E2194A3}" type="pres">
      <dgm:prSet presAssocID="{C543D65A-4BC2-4B7E-AAE8-AE40641F4C42}" presName="parTx" presStyleLbl="revTx" presStyleIdx="3" presStyleCnt="4">
        <dgm:presLayoutVars>
          <dgm:chMax val="0"/>
          <dgm:chPref val="0"/>
        </dgm:presLayoutVars>
      </dgm:prSet>
      <dgm:spPr/>
      <dgm:t>
        <a:bodyPr/>
        <a:lstStyle/>
        <a:p>
          <a:endParaRPr lang="en-US"/>
        </a:p>
      </dgm:t>
    </dgm:pt>
  </dgm:ptLst>
  <dgm:cxnLst>
    <dgm:cxn modelId="{39816FF9-AC7A-4106-882A-D249C9CBB13F}" srcId="{3DFCFC3B-524D-4234-9A30-F40D3A0027C6}" destId="{D494A966-CA56-4D39-B362-F18491729C12}" srcOrd="1" destOrd="0" parTransId="{935A64A8-2812-4C6A-8383-FA68BABB99C7}" sibTransId="{52205A0B-7276-452D-BE1C-42E32463F96A}"/>
    <dgm:cxn modelId="{CD0EBA16-DBB9-499F-8019-EA735EBCE0F9}" type="presOf" srcId="{C543D65A-4BC2-4B7E-AAE8-AE40641F4C42}" destId="{07518C6E-C1A4-451D-B967-FA1E6E2194A3}" srcOrd="0" destOrd="0" presId="urn:microsoft.com/office/officeart/2018/2/layout/IconVerticalSolidList"/>
    <dgm:cxn modelId="{C5A1614C-E5E4-4880-9D5C-41BE04DE19B2}" srcId="{3DFCFC3B-524D-4234-9A30-F40D3A0027C6}" destId="{C543D65A-4BC2-4B7E-AAE8-AE40641F4C42}" srcOrd="3" destOrd="0" parTransId="{60A4145D-D266-4E59-BC56-3A90141070DA}" sibTransId="{CA49AEAE-6491-456F-BF7B-D0D9BB6B2113}"/>
    <dgm:cxn modelId="{C0CB24DB-925F-4911-818F-7DE3004C7C87}" srcId="{3DFCFC3B-524D-4234-9A30-F40D3A0027C6}" destId="{115D0613-46A0-487D-9D48-22EB1B00677D}" srcOrd="2" destOrd="0" parTransId="{99C175CF-97B9-4C31-B58E-4A7AEBA9AB15}" sibTransId="{13B0A15F-80B4-4225-870E-8675D1383D87}"/>
    <dgm:cxn modelId="{CC8D412A-4C48-44A6-8EC1-78D9929EA721}" type="presOf" srcId="{1F176C3E-E4EA-4896-AF94-4786CFFC5591}" destId="{279EA7C9-60F9-4A0B-952F-A623C79BF367}" srcOrd="0" destOrd="0" presId="urn:microsoft.com/office/officeart/2018/2/layout/IconVerticalSolidList"/>
    <dgm:cxn modelId="{576811C4-7702-4688-AD54-EC8A7529967E}" type="presOf" srcId="{3DFCFC3B-524D-4234-9A30-F40D3A0027C6}" destId="{074C1879-86CB-4D62-9F33-AFFE3E815FD9}" srcOrd="0" destOrd="0" presId="urn:microsoft.com/office/officeart/2018/2/layout/IconVerticalSolidList"/>
    <dgm:cxn modelId="{349BB7F3-B13F-4654-A840-CFB6887E1946}" srcId="{3DFCFC3B-524D-4234-9A30-F40D3A0027C6}" destId="{1F176C3E-E4EA-4896-AF94-4786CFFC5591}" srcOrd="0" destOrd="0" parTransId="{AF719284-1E22-4FBA-8C22-25179888CFD8}" sibTransId="{BC47B70E-F16E-4AA6-A3AD-492F02945684}"/>
    <dgm:cxn modelId="{707950E4-A931-4A92-9488-79792B30E513}" type="presOf" srcId="{D494A966-CA56-4D39-B362-F18491729C12}" destId="{C4AE9103-FBAB-4586-9F2B-766EFF5C4F6E}" srcOrd="0" destOrd="0" presId="urn:microsoft.com/office/officeart/2018/2/layout/IconVerticalSolidList"/>
    <dgm:cxn modelId="{C6944219-CC1C-4D1C-8E57-77B9B3D3F27D}" type="presOf" srcId="{115D0613-46A0-487D-9D48-22EB1B00677D}" destId="{6972B84F-8C11-4985-9E01-A072B303EAF5}" srcOrd="0" destOrd="0" presId="urn:microsoft.com/office/officeart/2018/2/layout/IconVerticalSolidList"/>
    <dgm:cxn modelId="{EFE35C74-2ECF-4325-A4E3-DD8166D7DAC9}" type="presParOf" srcId="{074C1879-86CB-4D62-9F33-AFFE3E815FD9}" destId="{94E0319B-4F99-4202-99F5-C231FAFC13D6}" srcOrd="0" destOrd="0" presId="urn:microsoft.com/office/officeart/2018/2/layout/IconVerticalSolidList"/>
    <dgm:cxn modelId="{C7BA83EF-EE34-457D-82DF-3DD2F9865FE1}" type="presParOf" srcId="{94E0319B-4F99-4202-99F5-C231FAFC13D6}" destId="{988FE912-F2A5-482E-A7D6-DC64937939BC}" srcOrd="0" destOrd="0" presId="urn:microsoft.com/office/officeart/2018/2/layout/IconVerticalSolidList"/>
    <dgm:cxn modelId="{CC7E5351-7596-4C19-A274-D423D4B8FAB0}" type="presParOf" srcId="{94E0319B-4F99-4202-99F5-C231FAFC13D6}" destId="{E5447427-1DE9-48B5-91F3-89A3D21C371B}" srcOrd="1" destOrd="0" presId="urn:microsoft.com/office/officeart/2018/2/layout/IconVerticalSolidList"/>
    <dgm:cxn modelId="{547E654F-8CBA-4A6A-9E90-48F1C8E2050A}" type="presParOf" srcId="{94E0319B-4F99-4202-99F5-C231FAFC13D6}" destId="{BE7DD904-DC7E-4F9B-B856-7E4F19D3C27A}" srcOrd="2" destOrd="0" presId="urn:microsoft.com/office/officeart/2018/2/layout/IconVerticalSolidList"/>
    <dgm:cxn modelId="{91407D97-83E5-4EF1-A1CC-798FE1236298}" type="presParOf" srcId="{94E0319B-4F99-4202-99F5-C231FAFC13D6}" destId="{279EA7C9-60F9-4A0B-952F-A623C79BF367}" srcOrd="3" destOrd="0" presId="urn:microsoft.com/office/officeart/2018/2/layout/IconVerticalSolidList"/>
    <dgm:cxn modelId="{01D31AC7-01DD-4899-BAD4-C925BC1EB879}" type="presParOf" srcId="{074C1879-86CB-4D62-9F33-AFFE3E815FD9}" destId="{7A1F47AE-0E1E-4764-B42A-E067B44E65A4}" srcOrd="1" destOrd="0" presId="urn:microsoft.com/office/officeart/2018/2/layout/IconVerticalSolidList"/>
    <dgm:cxn modelId="{53BF47C3-A715-4E06-B488-EEE3C899E668}" type="presParOf" srcId="{074C1879-86CB-4D62-9F33-AFFE3E815FD9}" destId="{EA00F031-442C-472E-9439-037CC4954EE3}" srcOrd="2" destOrd="0" presId="urn:microsoft.com/office/officeart/2018/2/layout/IconVerticalSolidList"/>
    <dgm:cxn modelId="{9EFD3EA9-FC06-475A-92F6-69B819EC35B3}" type="presParOf" srcId="{EA00F031-442C-472E-9439-037CC4954EE3}" destId="{C7077B7E-9729-49C4-9BF0-92340A8CA4C4}" srcOrd="0" destOrd="0" presId="urn:microsoft.com/office/officeart/2018/2/layout/IconVerticalSolidList"/>
    <dgm:cxn modelId="{38D0DBA3-14FA-4568-A6CA-2755F2596650}" type="presParOf" srcId="{EA00F031-442C-472E-9439-037CC4954EE3}" destId="{7248DE7E-1CD3-4B73-A29D-9862295F4327}" srcOrd="1" destOrd="0" presId="urn:microsoft.com/office/officeart/2018/2/layout/IconVerticalSolidList"/>
    <dgm:cxn modelId="{37D2091A-F6D6-4282-B5E6-38F53BEC7364}" type="presParOf" srcId="{EA00F031-442C-472E-9439-037CC4954EE3}" destId="{9FEF2346-634D-4064-AADB-3C902FC066C0}" srcOrd="2" destOrd="0" presId="urn:microsoft.com/office/officeart/2018/2/layout/IconVerticalSolidList"/>
    <dgm:cxn modelId="{19A5EB65-020B-44A1-8DC5-C0E7EAC3E815}" type="presParOf" srcId="{EA00F031-442C-472E-9439-037CC4954EE3}" destId="{C4AE9103-FBAB-4586-9F2B-766EFF5C4F6E}" srcOrd="3" destOrd="0" presId="urn:microsoft.com/office/officeart/2018/2/layout/IconVerticalSolidList"/>
    <dgm:cxn modelId="{91D4AD6B-5674-4141-BA73-3CB4A3515481}" type="presParOf" srcId="{074C1879-86CB-4D62-9F33-AFFE3E815FD9}" destId="{4258A33B-5C55-4361-83F6-157EC96746CF}" srcOrd="3" destOrd="0" presId="urn:microsoft.com/office/officeart/2018/2/layout/IconVerticalSolidList"/>
    <dgm:cxn modelId="{D750A511-843D-4D69-A12C-254307E154D5}" type="presParOf" srcId="{074C1879-86CB-4D62-9F33-AFFE3E815FD9}" destId="{82E9B005-F18C-48E2-B547-9624614A1BD6}" srcOrd="4" destOrd="0" presId="urn:microsoft.com/office/officeart/2018/2/layout/IconVerticalSolidList"/>
    <dgm:cxn modelId="{8BB761FB-73A0-4FC5-8085-5917237D0F4A}" type="presParOf" srcId="{82E9B005-F18C-48E2-B547-9624614A1BD6}" destId="{12EE0473-626A-4B7A-BC80-161294A4B90F}" srcOrd="0" destOrd="0" presId="urn:microsoft.com/office/officeart/2018/2/layout/IconVerticalSolidList"/>
    <dgm:cxn modelId="{8AD40740-7B5C-4445-A3F9-8979355153AE}" type="presParOf" srcId="{82E9B005-F18C-48E2-B547-9624614A1BD6}" destId="{7B02739E-5154-41DC-9551-32F3B530DC1B}" srcOrd="1" destOrd="0" presId="urn:microsoft.com/office/officeart/2018/2/layout/IconVerticalSolidList"/>
    <dgm:cxn modelId="{8F62B3CF-8BD1-4200-BEEF-727062EEC5A8}" type="presParOf" srcId="{82E9B005-F18C-48E2-B547-9624614A1BD6}" destId="{4592DA88-F401-4E4E-A1BD-24B9E0A3E22A}" srcOrd="2" destOrd="0" presId="urn:microsoft.com/office/officeart/2018/2/layout/IconVerticalSolidList"/>
    <dgm:cxn modelId="{B9100DD7-2637-43F4-8250-1CDCD4A18E03}" type="presParOf" srcId="{82E9B005-F18C-48E2-B547-9624614A1BD6}" destId="{6972B84F-8C11-4985-9E01-A072B303EAF5}" srcOrd="3" destOrd="0" presId="urn:microsoft.com/office/officeart/2018/2/layout/IconVerticalSolidList"/>
    <dgm:cxn modelId="{51D61FAC-EF92-45B6-B556-C525D997A2C0}" type="presParOf" srcId="{074C1879-86CB-4D62-9F33-AFFE3E815FD9}" destId="{75004CDD-D994-41E3-B4DD-103C335FD14D}" srcOrd="5" destOrd="0" presId="urn:microsoft.com/office/officeart/2018/2/layout/IconVerticalSolidList"/>
    <dgm:cxn modelId="{844B664F-3B46-4744-8DD2-992FD2C6C978}" type="presParOf" srcId="{074C1879-86CB-4D62-9F33-AFFE3E815FD9}" destId="{2AEF42E4-1ED6-4179-BD68-E93762CEE909}" srcOrd="6" destOrd="0" presId="urn:microsoft.com/office/officeart/2018/2/layout/IconVerticalSolidList"/>
    <dgm:cxn modelId="{93B9C410-6F10-4EFE-A1B2-526BFCDC2923}" type="presParOf" srcId="{2AEF42E4-1ED6-4179-BD68-E93762CEE909}" destId="{B42033C0-397A-44AE-83E1-FB464A13F986}" srcOrd="0" destOrd="0" presId="urn:microsoft.com/office/officeart/2018/2/layout/IconVerticalSolidList"/>
    <dgm:cxn modelId="{E1B6DFBA-BCD3-4EB4-A4BD-A836FA61AD68}" type="presParOf" srcId="{2AEF42E4-1ED6-4179-BD68-E93762CEE909}" destId="{A09BAEFC-74E5-4744-807E-81630C8B039C}" srcOrd="1" destOrd="0" presId="urn:microsoft.com/office/officeart/2018/2/layout/IconVerticalSolidList"/>
    <dgm:cxn modelId="{2E95F297-746D-473D-9F7A-2C0D845A9BD4}" type="presParOf" srcId="{2AEF42E4-1ED6-4179-BD68-E93762CEE909}" destId="{5616B42D-4A55-4759-95FB-BFA7980974D4}" srcOrd="2" destOrd="0" presId="urn:microsoft.com/office/officeart/2018/2/layout/IconVerticalSolidList"/>
    <dgm:cxn modelId="{BFD0F329-E76B-4234-BC10-BE1F36345A11}" type="presParOf" srcId="{2AEF42E4-1ED6-4179-BD68-E93762CEE909}" destId="{07518C6E-C1A4-451D-B967-FA1E6E2194A3}"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FCFC3B-524D-4234-9A30-F40D3A0027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F176C3E-E4EA-4896-AF94-4786CFFC5591}">
      <dgm:prSet custT="1"/>
      <dgm:spPr/>
      <dgm:t>
        <a:bodyPr/>
        <a:lstStyle/>
        <a:p>
          <a:pPr>
            <a:lnSpc>
              <a:spcPct val="100000"/>
            </a:lnSpc>
          </a:pPr>
          <a:r>
            <a:rPr lang="en-US" sz="3200" dirty="0" smtClean="0"/>
            <a:t>It is our consensus that these changes would be an improvement.</a:t>
          </a:r>
          <a:endParaRPr lang="en-US" sz="3200" dirty="0"/>
        </a:p>
      </dgm:t>
    </dgm:pt>
    <dgm:pt modelId="{AF719284-1E22-4FBA-8C22-25179888CFD8}" type="parTrans" cxnId="{349BB7F3-B13F-4654-A840-CFB6887E1946}">
      <dgm:prSet/>
      <dgm:spPr/>
      <dgm:t>
        <a:bodyPr/>
        <a:lstStyle/>
        <a:p>
          <a:endParaRPr lang="en-US"/>
        </a:p>
      </dgm:t>
    </dgm:pt>
    <dgm:pt modelId="{BC47B70E-F16E-4AA6-A3AD-492F02945684}" type="sibTrans" cxnId="{349BB7F3-B13F-4654-A840-CFB6887E1946}">
      <dgm:prSet/>
      <dgm:spPr/>
      <dgm:t>
        <a:bodyPr/>
        <a:lstStyle/>
        <a:p>
          <a:endParaRPr lang="en-US"/>
        </a:p>
      </dgm:t>
    </dgm:pt>
    <dgm:pt modelId="{D494A966-CA56-4D39-B362-F18491729C12}">
      <dgm:prSet custT="1"/>
      <dgm:spPr/>
      <dgm:t>
        <a:bodyPr/>
        <a:lstStyle/>
        <a:p>
          <a:pPr>
            <a:lnSpc>
              <a:spcPct val="100000"/>
            </a:lnSpc>
          </a:pPr>
          <a:r>
            <a:rPr lang="en-US" sz="3200" dirty="0" smtClean="0"/>
            <a:t>We are still receiving suggestions for revisions we may act on.</a:t>
          </a:r>
          <a:endParaRPr lang="en-US" sz="3200" dirty="0"/>
        </a:p>
      </dgm:t>
    </dgm:pt>
    <dgm:pt modelId="{935A64A8-2812-4C6A-8383-FA68BABB99C7}" type="parTrans" cxnId="{39816FF9-AC7A-4106-882A-D249C9CBB13F}">
      <dgm:prSet/>
      <dgm:spPr/>
      <dgm:t>
        <a:bodyPr/>
        <a:lstStyle/>
        <a:p>
          <a:endParaRPr lang="en-US"/>
        </a:p>
      </dgm:t>
    </dgm:pt>
    <dgm:pt modelId="{52205A0B-7276-452D-BE1C-42E32463F96A}" type="sibTrans" cxnId="{39816FF9-AC7A-4106-882A-D249C9CBB13F}">
      <dgm:prSet/>
      <dgm:spPr/>
      <dgm:t>
        <a:bodyPr/>
        <a:lstStyle/>
        <a:p>
          <a:endParaRPr lang="en-US"/>
        </a:p>
      </dgm:t>
    </dgm:pt>
    <dgm:pt modelId="{115D0613-46A0-487D-9D48-22EB1B00677D}">
      <dgm:prSet custT="1"/>
      <dgm:spPr/>
      <dgm:t>
        <a:bodyPr/>
        <a:lstStyle/>
        <a:p>
          <a:pPr>
            <a:lnSpc>
              <a:spcPct val="100000"/>
            </a:lnSpc>
          </a:pPr>
          <a:r>
            <a:rPr lang="en-US" sz="3200" dirty="0" smtClean="0"/>
            <a:t>We may suggest other revisions in response to lawyers, commissioners or city departments</a:t>
          </a:r>
          <a:endParaRPr lang="en-US" sz="3200" dirty="0"/>
        </a:p>
      </dgm:t>
    </dgm:pt>
    <dgm:pt modelId="{99C175CF-97B9-4C31-B58E-4A7AEBA9AB15}" type="parTrans" cxnId="{C0CB24DB-925F-4911-818F-7DE3004C7C87}">
      <dgm:prSet/>
      <dgm:spPr/>
      <dgm:t>
        <a:bodyPr/>
        <a:lstStyle/>
        <a:p>
          <a:endParaRPr lang="en-US"/>
        </a:p>
      </dgm:t>
    </dgm:pt>
    <dgm:pt modelId="{13B0A15F-80B4-4225-870E-8675D1383D87}" type="sibTrans" cxnId="{C0CB24DB-925F-4911-818F-7DE3004C7C87}">
      <dgm:prSet/>
      <dgm:spPr/>
      <dgm:t>
        <a:bodyPr/>
        <a:lstStyle/>
        <a:p>
          <a:endParaRPr lang="en-US"/>
        </a:p>
      </dgm:t>
    </dgm:pt>
    <dgm:pt modelId="{074C1879-86CB-4D62-9F33-AFFE3E815FD9}" type="pres">
      <dgm:prSet presAssocID="{3DFCFC3B-524D-4234-9A30-F40D3A0027C6}" presName="root" presStyleCnt="0">
        <dgm:presLayoutVars>
          <dgm:dir/>
          <dgm:resizeHandles val="exact"/>
        </dgm:presLayoutVars>
      </dgm:prSet>
      <dgm:spPr/>
      <dgm:t>
        <a:bodyPr/>
        <a:lstStyle/>
        <a:p>
          <a:endParaRPr lang="en-US"/>
        </a:p>
      </dgm:t>
    </dgm:pt>
    <dgm:pt modelId="{94E0319B-4F99-4202-99F5-C231FAFC13D6}" type="pres">
      <dgm:prSet presAssocID="{1F176C3E-E4EA-4896-AF94-4786CFFC5591}" presName="compNode" presStyleCnt="0"/>
      <dgm:spPr/>
    </dgm:pt>
    <dgm:pt modelId="{988FE912-F2A5-482E-A7D6-DC64937939BC}" type="pres">
      <dgm:prSet presAssocID="{1F176C3E-E4EA-4896-AF94-4786CFFC5591}" presName="bgRect" presStyleLbl="bgShp" presStyleIdx="0" presStyleCnt="3" custLinFactNeighborX="-1736" custLinFactNeighborY="-13957"/>
      <dgm:spPr/>
    </dgm:pt>
    <dgm:pt modelId="{E5447427-1DE9-48B5-91F3-89A3D21C371B}" type="pres">
      <dgm:prSet presAssocID="{1F176C3E-E4EA-4896-AF94-4786CFFC5591}" presName="iconRect" presStyleLbl="node1" presStyleIdx="0" presStyleCnt="3"/>
      <dgm:spPr>
        <a:blipFill rotWithShape="0">
          <a:blip xmlns:r="http://schemas.openxmlformats.org/officeDocument/2006/relationships" r:embed="rId1"/>
          <a:stretch>
            <a:fillRect/>
          </a:stretch>
        </a:blipFill>
        <a:ln>
          <a:noFill/>
        </a:ln>
      </dgm:spPr>
      <dgm:t>
        <a:bodyPr/>
        <a:lstStyle/>
        <a:p>
          <a:endParaRPr lang="en-US"/>
        </a:p>
      </dgm:t>
      <dgm:extLst>
        <a:ext uri="{E40237B7-FDA0-4F09-8148-C483321AD2D9}">
          <dgm14:cNvPr xmlns="" xmlns:dgm14="http://schemas.microsoft.com/office/drawing/2010/diagram" id="0" name="" descr="Newspaper"/>
        </a:ext>
      </dgm:extLst>
    </dgm:pt>
    <dgm:pt modelId="{BE7DD904-DC7E-4F9B-B856-7E4F19D3C27A}" type="pres">
      <dgm:prSet presAssocID="{1F176C3E-E4EA-4896-AF94-4786CFFC5591}" presName="spaceRect" presStyleCnt="0"/>
      <dgm:spPr/>
    </dgm:pt>
    <dgm:pt modelId="{279EA7C9-60F9-4A0B-952F-A623C79BF367}" type="pres">
      <dgm:prSet presAssocID="{1F176C3E-E4EA-4896-AF94-4786CFFC5591}" presName="parTx" presStyleLbl="revTx" presStyleIdx="0" presStyleCnt="3">
        <dgm:presLayoutVars>
          <dgm:chMax val="0"/>
          <dgm:chPref val="0"/>
        </dgm:presLayoutVars>
      </dgm:prSet>
      <dgm:spPr/>
      <dgm:t>
        <a:bodyPr/>
        <a:lstStyle/>
        <a:p>
          <a:endParaRPr lang="en-US"/>
        </a:p>
      </dgm:t>
    </dgm:pt>
    <dgm:pt modelId="{7A1F47AE-0E1E-4764-B42A-E067B44E65A4}" type="pres">
      <dgm:prSet presAssocID="{BC47B70E-F16E-4AA6-A3AD-492F02945684}" presName="sibTrans" presStyleCnt="0"/>
      <dgm:spPr/>
    </dgm:pt>
    <dgm:pt modelId="{EA00F031-442C-472E-9439-037CC4954EE3}" type="pres">
      <dgm:prSet presAssocID="{D494A966-CA56-4D39-B362-F18491729C12}" presName="compNode" presStyleCnt="0"/>
      <dgm:spPr/>
    </dgm:pt>
    <dgm:pt modelId="{C7077B7E-9729-49C4-9BF0-92340A8CA4C4}" type="pres">
      <dgm:prSet presAssocID="{D494A966-CA56-4D39-B362-F18491729C12}" presName="bgRect" presStyleLbl="bgShp" presStyleIdx="1" presStyleCnt="3"/>
      <dgm:spPr/>
    </dgm:pt>
    <dgm:pt modelId="{7248DE7E-1CD3-4B73-A29D-9862295F4327}" type="pres">
      <dgm:prSet presAssocID="{D494A966-CA56-4D39-B362-F18491729C12}" presName="iconRect" presStyleLbl="node1" presStyleIdx="1" presStyleCnt="3"/>
      <dgm:spPr>
        <a:blipFill rotWithShape="0">
          <a:blip xmlns:r="http://schemas.openxmlformats.org/officeDocument/2006/relationships" r:embed="rId2"/>
          <a:stretch>
            <a:fillRect/>
          </a:stretch>
        </a:blipFill>
        <a:ln>
          <a:noFill/>
        </a:ln>
      </dgm:spPr>
      <dgm:t>
        <a:bodyPr/>
        <a:lstStyle/>
        <a:p>
          <a:endParaRPr lang="en-US"/>
        </a:p>
      </dgm:t>
      <dgm:extLst>
        <a:ext uri="{E40237B7-FDA0-4F09-8148-C483321AD2D9}">
          <dgm14:cNvPr xmlns="" xmlns:dgm14="http://schemas.microsoft.com/office/drawing/2010/diagram" id="0" name="" descr="Cat"/>
        </a:ext>
      </dgm:extLst>
    </dgm:pt>
    <dgm:pt modelId="{9FEF2346-634D-4064-AADB-3C902FC066C0}" type="pres">
      <dgm:prSet presAssocID="{D494A966-CA56-4D39-B362-F18491729C12}" presName="spaceRect" presStyleCnt="0"/>
      <dgm:spPr/>
    </dgm:pt>
    <dgm:pt modelId="{C4AE9103-FBAB-4586-9F2B-766EFF5C4F6E}" type="pres">
      <dgm:prSet presAssocID="{D494A966-CA56-4D39-B362-F18491729C12}" presName="parTx" presStyleLbl="revTx" presStyleIdx="1" presStyleCnt="3">
        <dgm:presLayoutVars>
          <dgm:chMax val="0"/>
          <dgm:chPref val="0"/>
        </dgm:presLayoutVars>
      </dgm:prSet>
      <dgm:spPr/>
      <dgm:t>
        <a:bodyPr/>
        <a:lstStyle/>
        <a:p>
          <a:endParaRPr lang="en-US"/>
        </a:p>
      </dgm:t>
    </dgm:pt>
    <dgm:pt modelId="{4258A33B-5C55-4361-83F6-157EC96746CF}" type="pres">
      <dgm:prSet presAssocID="{52205A0B-7276-452D-BE1C-42E32463F96A}" presName="sibTrans" presStyleCnt="0"/>
      <dgm:spPr/>
    </dgm:pt>
    <dgm:pt modelId="{82E9B005-F18C-48E2-B547-9624614A1BD6}" type="pres">
      <dgm:prSet presAssocID="{115D0613-46A0-487D-9D48-22EB1B00677D}" presName="compNode" presStyleCnt="0"/>
      <dgm:spPr/>
    </dgm:pt>
    <dgm:pt modelId="{12EE0473-626A-4B7A-BC80-161294A4B90F}" type="pres">
      <dgm:prSet presAssocID="{115D0613-46A0-487D-9D48-22EB1B00677D}" presName="bgRect" presStyleLbl="bgShp" presStyleIdx="2" presStyleCnt="3"/>
      <dgm:spPr/>
    </dgm:pt>
    <dgm:pt modelId="{7B02739E-5154-41DC-9551-32F3B530DC1B}" type="pres">
      <dgm:prSet presAssocID="{115D0613-46A0-487D-9D48-22EB1B00677D}" presName="iconRect" presStyleLbl="node1" presStyleIdx="2" presStyleCnt="3"/>
      <dgm:spPr>
        <a:blipFill rotWithShape="0">
          <a:blip xmlns:r="http://schemas.openxmlformats.org/officeDocument/2006/relationships" r:embed="rId3"/>
          <a:stretch>
            <a:fillRect/>
          </a:stretch>
        </a:blipFill>
      </dgm:spPr>
      <dgm:t>
        <a:bodyPr/>
        <a:lstStyle/>
        <a:p>
          <a:endParaRPr lang="en-US"/>
        </a:p>
      </dgm:t>
    </dgm:pt>
    <dgm:pt modelId="{4592DA88-F401-4E4E-A1BD-24B9E0A3E22A}" type="pres">
      <dgm:prSet presAssocID="{115D0613-46A0-487D-9D48-22EB1B00677D}" presName="spaceRect" presStyleCnt="0"/>
      <dgm:spPr/>
    </dgm:pt>
    <dgm:pt modelId="{6972B84F-8C11-4985-9E01-A072B303EAF5}" type="pres">
      <dgm:prSet presAssocID="{115D0613-46A0-487D-9D48-22EB1B00677D}" presName="parTx" presStyleLbl="revTx" presStyleIdx="2" presStyleCnt="3">
        <dgm:presLayoutVars>
          <dgm:chMax val="0"/>
          <dgm:chPref val="0"/>
        </dgm:presLayoutVars>
      </dgm:prSet>
      <dgm:spPr/>
      <dgm:t>
        <a:bodyPr/>
        <a:lstStyle/>
        <a:p>
          <a:endParaRPr lang="en-US"/>
        </a:p>
      </dgm:t>
    </dgm:pt>
  </dgm:ptLst>
  <dgm:cxnLst>
    <dgm:cxn modelId="{C0CB24DB-925F-4911-818F-7DE3004C7C87}" srcId="{3DFCFC3B-524D-4234-9A30-F40D3A0027C6}" destId="{115D0613-46A0-487D-9D48-22EB1B00677D}" srcOrd="2" destOrd="0" parTransId="{99C175CF-97B9-4C31-B58E-4A7AEBA9AB15}" sibTransId="{13B0A15F-80B4-4225-870E-8675D1383D87}"/>
    <dgm:cxn modelId="{E7050E76-0834-47E1-ACC9-52590FAC4E10}" type="presOf" srcId="{3DFCFC3B-524D-4234-9A30-F40D3A0027C6}" destId="{074C1879-86CB-4D62-9F33-AFFE3E815FD9}" srcOrd="0" destOrd="0" presId="urn:microsoft.com/office/officeart/2018/2/layout/IconVerticalSolidList"/>
    <dgm:cxn modelId="{349BB7F3-B13F-4654-A840-CFB6887E1946}" srcId="{3DFCFC3B-524D-4234-9A30-F40D3A0027C6}" destId="{1F176C3E-E4EA-4896-AF94-4786CFFC5591}" srcOrd="0" destOrd="0" parTransId="{AF719284-1E22-4FBA-8C22-25179888CFD8}" sibTransId="{BC47B70E-F16E-4AA6-A3AD-492F02945684}"/>
    <dgm:cxn modelId="{3F1C73F3-8A93-4FE1-B164-40B97A85A7B5}" type="presOf" srcId="{1F176C3E-E4EA-4896-AF94-4786CFFC5591}" destId="{279EA7C9-60F9-4A0B-952F-A623C79BF367}" srcOrd="0" destOrd="0" presId="urn:microsoft.com/office/officeart/2018/2/layout/IconVerticalSolidList"/>
    <dgm:cxn modelId="{E4E8770C-C369-48EE-AEEA-F9E7D9123C1C}" type="presOf" srcId="{115D0613-46A0-487D-9D48-22EB1B00677D}" destId="{6972B84F-8C11-4985-9E01-A072B303EAF5}" srcOrd="0" destOrd="0" presId="urn:microsoft.com/office/officeart/2018/2/layout/IconVerticalSolidList"/>
    <dgm:cxn modelId="{39816FF9-AC7A-4106-882A-D249C9CBB13F}" srcId="{3DFCFC3B-524D-4234-9A30-F40D3A0027C6}" destId="{D494A966-CA56-4D39-B362-F18491729C12}" srcOrd="1" destOrd="0" parTransId="{935A64A8-2812-4C6A-8383-FA68BABB99C7}" sibTransId="{52205A0B-7276-452D-BE1C-42E32463F96A}"/>
    <dgm:cxn modelId="{6DAF053F-8D63-48E9-8443-7E017FA90C60}" type="presOf" srcId="{D494A966-CA56-4D39-B362-F18491729C12}" destId="{C4AE9103-FBAB-4586-9F2B-766EFF5C4F6E}" srcOrd="0" destOrd="0" presId="urn:microsoft.com/office/officeart/2018/2/layout/IconVerticalSolidList"/>
    <dgm:cxn modelId="{92D0B739-333B-4AA0-A3C2-BF048125EA0F}" type="presParOf" srcId="{074C1879-86CB-4D62-9F33-AFFE3E815FD9}" destId="{94E0319B-4F99-4202-99F5-C231FAFC13D6}" srcOrd="0" destOrd="0" presId="urn:microsoft.com/office/officeart/2018/2/layout/IconVerticalSolidList"/>
    <dgm:cxn modelId="{35F289CA-DB4E-40F6-A967-72B105E25EF8}" type="presParOf" srcId="{94E0319B-4F99-4202-99F5-C231FAFC13D6}" destId="{988FE912-F2A5-482E-A7D6-DC64937939BC}" srcOrd="0" destOrd="0" presId="urn:microsoft.com/office/officeart/2018/2/layout/IconVerticalSolidList"/>
    <dgm:cxn modelId="{ADE0B4FC-98E0-4AD1-B685-F47DB19B7EE7}" type="presParOf" srcId="{94E0319B-4F99-4202-99F5-C231FAFC13D6}" destId="{E5447427-1DE9-48B5-91F3-89A3D21C371B}" srcOrd="1" destOrd="0" presId="urn:microsoft.com/office/officeart/2018/2/layout/IconVerticalSolidList"/>
    <dgm:cxn modelId="{09B970F4-EBE4-43D2-9D43-FF90DDA69865}" type="presParOf" srcId="{94E0319B-4F99-4202-99F5-C231FAFC13D6}" destId="{BE7DD904-DC7E-4F9B-B856-7E4F19D3C27A}" srcOrd="2" destOrd="0" presId="urn:microsoft.com/office/officeart/2018/2/layout/IconVerticalSolidList"/>
    <dgm:cxn modelId="{7A45E4EF-CD27-4C07-9CC6-9B5F0B43CD1A}" type="presParOf" srcId="{94E0319B-4F99-4202-99F5-C231FAFC13D6}" destId="{279EA7C9-60F9-4A0B-952F-A623C79BF367}" srcOrd="3" destOrd="0" presId="urn:microsoft.com/office/officeart/2018/2/layout/IconVerticalSolidList"/>
    <dgm:cxn modelId="{4C7141DF-21EB-4218-8D6B-E63F377D3CF0}" type="presParOf" srcId="{074C1879-86CB-4D62-9F33-AFFE3E815FD9}" destId="{7A1F47AE-0E1E-4764-B42A-E067B44E65A4}" srcOrd="1" destOrd="0" presId="urn:microsoft.com/office/officeart/2018/2/layout/IconVerticalSolidList"/>
    <dgm:cxn modelId="{313ECD9B-320D-4146-9CBF-35193242271F}" type="presParOf" srcId="{074C1879-86CB-4D62-9F33-AFFE3E815FD9}" destId="{EA00F031-442C-472E-9439-037CC4954EE3}" srcOrd="2" destOrd="0" presId="urn:microsoft.com/office/officeart/2018/2/layout/IconVerticalSolidList"/>
    <dgm:cxn modelId="{F2F4A210-EE99-4229-9C52-47FDFFE81EA8}" type="presParOf" srcId="{EA00F031-442C-472E-9439-037CC4954EE3}" destId="{C7077B7E-9729-49C4-9BF0-92340A8CA4C4}" srcOrd="0" destOrd="0" presId="urn:microsoft.com/office/officeart/2018/2/layout/IconVerticalSolidList"/>
    <dgm:cxn modelId="{773DE66B-7AD6-4538-814F-FB56C735F421}" type="presParOf" srcId="{EA00F031-442C-472E-9439-037CC4954EE3}" destId="{7248DE7E-1CD3-4B73-A29D-9862295F4327}" srcOrd="1" destOrd="0" presId="urn:microsoft.com/office/officeart/2018/2/layout/IconVerticalSolidList"/>
    <dgm:cxn modelId="{2EC4C122-6D5E-4FAB-8DBA-099AB567F7D6}" type="presParOf" srcId="{EA00F031-442C-472E-9439-037CC4954EE3}" destId="{9FEF2346-634D-4064-AADB-3C902FC066C0}" srcOrd="2" destOrd="0" presId="urn:microsoft.com/office/officeart/2018/2/layout/IconVerticalSolidList"/>
    <dgm:cxn modelId="{082AB163-7B4F-4569-B64D-DC50F700C17B}" type="presParOf" srcId="{EA00F031-442C-472E-9439-037CC4954EE3}" destId="{C4AE9103-FBAB-4586-9F2B-766EFF5C4F6E}" srcOrd="3" destOrd="0" presId="urn:microsoft.com/office/officeart/2018/2/layout/IconVerticalSolidList"/>
    <dgm:cxn modelId="{8BEED50C-141C-4666-B450-5409472598AA}" type="presParOf" srcId="{074C1879-86CB-4D62-9F33-AFFE3E815FD9}" destId="{4258A33B-5C55-4361-83F6-157EC96746CF}" srcOrd="3" destOrd="0" presId="urn:microsoft.com/office/officeart/2018/2/layout/IconVerticalSolidList"/>
    <dgm:cxn modelId="{12B25A79-FA4C-41FA-ACDF-9E52DEA44F3B}" type="presParOf" srcId="{074C1879-86CB-4D62-9F33-AFFE3E815FD9}" destId="{82E9B005-F18C-48E2-B547-9624614A1BD6}" srcOrd="4" destOrd="0" presId="urn:microsoft.com/office/officeart/2018/2/layout/IconVerticalSolidList"/>
    <dgm:cxn modelId="{20D1DE27-95DA-493C-8309-CA87291ED39F}" type="presParOf" srcId="{82E9B005-F18C-48E2-B547-9624614A1BD6}" destId="{12EE0473-626A-4B7A-BC80-161294A4B90F}" srcOrd="0" destOrd="0" presId="urn:microsoft.com/office/officeart/2018/2/layout/IconVerticalSolidList"/>
    <dgm:cxn modelId="{9BC7E421-4C6E-4482-866C-836132BC26A4}" type="presParOf" srcId="{82E9B005-F18C-48E2-B547-9624614A1BD6}" destId="{7B02739E-5154-41DC-9551-32F3B530DC1B}" srcOrd="1" destOrd="0" presId="urn:microsoft.com/office/officeart/2018/2/layout/IconVerticalSolidList"/>
    <dgm:cxn modelId="{9016BDE9-79E3-4BFD-BBF4-774689FCF5E1}" type="presParOf" srcId="{82E9B005-F18C-48E2-B547-9624614A1BD6}" destId="{4592DA88-F401-4E4E-A1BD-24B9E0A3E22A}" srcOrd="2" destOrd="0" presId="urn:microsoft.com/office/officeart/2018/2/layout/IconVerticalSolidList"/>
    <dgm:cxn modelId="{9DDE8D64-ACA1-412F-BF2B-EB414B87E529}" type="presParOf" srcId="{82E9B005-F18C-48E2-B547-9624614A1BD6}" destId="{6972B84F-8C11-4985-9E01-A072B303EAF5}" srcOrd="3" destOrd="0" presId="urn:microsoft.com/office/officeart/2018/2/layout/IconVerticalSoli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0" y="4832"/>
          <a:ext cx="6207125" cy="102937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311384" y="236441"/>
          <a:ext cx="566154" cy="566154"/>
        </a:xfrm>
        <a:prstGeom prst="rect">
          <a:avLst/>
        </a:prstGeom>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1188923" y="4832"/>
          <a:ext cx="5018201" cy="1029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942" tIns="108942" rIns="108942" bIns="108942" numCol="1" spcCol="1270" anchor="ctr" anchorCtr="0">
          <a:noAutofit/>
        </a:bodyPr>
        <a:lstStyle/>
        <a:p>
          <a:pPr lvl="0" algn="l" defTabSz="1422400">
            <a:lnSpc>
              <a:spcPct val="90000"/>
            </a:lnSpc>
            <a:spcBef>
              <a:spcPct val="0"/>
            </a:spcBef>
            <a:spcAft>
              <a:spcPct val="35000"/>
            </a:spcAft>
          </a:pPr>
          <a:r>
            <a:rPr lang="en-US" sz="3200" kern="1200" dirty="0"/>
            <a:t>Improving public trust </a:t>
          </a:r>
        </a:p>
      </dsp:txBody>
      <dsp:txXfrm>
        <a:off x="1188923" y="4832"/>
        <a:ext cx="5018201" cy="1029370"/>
      </dsp:txXfrm>
    </dsp:sp>
    <dsp:sp modelId="{C7077B7E-9729-49C4-9BF0-92340A8CA4C4}">
      <dsp:nvSpPr>
        <dsp:cNvPr id="0" name=""/>
        <dsp:cNvSpPr/>
      </dsp:nvSpPr>
      <dsp:spPr>
        <a:xfrm>
          <a:off x="0" y="1291546"/>
          <a:ext cx="6207125" cy="102937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8DE7E-1CD3-4B73-A29D-9862295F4327}">
      <dsp:nvSpPr>
        <dsp:cNvPr id="0" name=""/>
        <dsp:cNvSpPr/>
      </dsp:nvSpPr>
      <dsp:spPr>
        <a:xfrm>
          <a:off x="311384" y="1523154"/>
          <a:ext cx="566154" cy="566154"/>
        </a:xfrm>
        <a:prstGeom prst="rect">
          <a:avLst/>
        </a:prstGeom>
        <a:blipFill>
          <a:blip xmlns:r="http://schemas.openxmlformats.org/officeDocument/2006/relationships" r:embed="rId3">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AE9103-FBAB-4586-9F2B-766EFF5C4F6E}">
      <dsp:nvSpPr>
        <dsp:cNvPr id="0" name=""/>
        <dsp:cNvSpPr/>
      </dsp:nvSpPr>
      <dsp:spPr>
        <a:xfrm>
          <a:off x="1188923" y="1291546"/>
          <a:ext cx="5018201" cy="1029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942" tIns="108942" rIns="108942" bIns="108942" numCol="1" spcCol="1270" anchor="ctr" anchorCtr="0">
          <a:noAutofit/>
        </a:bodyPr>
        <a:lstStyle/>
        <a:p>
          <a:pPr lvl="0" algn="l" defTabSz="1422400">
            <a:lnSpc>
              <a:spcPct val="90000"/>
            </a:lnSpc>
            <a:spcBef>
              <a:spcPct val="0"/>
            </a:spcBef>
            <a:spcAft>
              <a:spcPct val="35000"/>
            </a:spcAft>
          </a:pPr>
          <a:r>
            <a:rPr lang="en-US" sz="3200" kern="1200" dirty="0"/>
            <a:t>Ensuring accessible complaint processes </a:t>
          </a:r>
        </a:p>
      </dsp:txBody>
      <dsp:txXfrm>
        <a:off x="1188923" y="1291546"/>
        <a:ext cx="5018201" cy="1029370"/>
      </dsp:txXfrm>
    </dsp:sp>
    <dsp:sp modelId="{8B81A27D-C8E9-426D-88A1-30D2318A6FCB}">
      <dsp:nvSpPr>
        <dsp:cNvPr id="0" name=""/>
        <dsp:cNvSpPr/>
      </dsp:nvSpPr>
      <dsp:spPr>
        <a:xfrm>
          <a:off x="0" y="2578260"/>
          <a:ext cx="6207125" cy="102937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B69015-90B6-488F-AFCC-6B07B9B5E6E1}">
      <dsp:nvSpPr>
        <dsp:cNvPr id="0" name=""/>
        <dsp:cNvSpPr/>
      </dsp:nvSpPr>
      <dsp:spPr>
        <a:xfrm>
          <a:off x="311384" y="2809868"/>
          <a:ext cx="566154" cy="566154"/>
        </a:xfrm>
        <a:prstGeom prst="rect">
          <a:avLst/>
        </a:prstGeom>
        <a:blipFill>
          <a:blip xmlns:r="http://schemas.openxmlformats.org/officeDocument/2006/relationships" r:embed="rId5">
            <a:extLst>
              <a:ext uri="{28A0092B-C50C-407E-A947-70E740481C1C}">
                <a14:useLocalDpi xmlns="" xmlns:a14="http://schemas.microsoft.com/office/drawing/2010/main" val="0"/>
              </a:ext>
              <a:ext uri="{96DAC541-7B7A-43D3-8B79-37D633B846F1}">
                <asvg:svgBlip xmlns=""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46EE25B-C338-4EF9-8554-5D62847F5F47}">
      <dsp:nvSpPr>
        <dsp:cNvPr id="0" name=""/>
        <dsp:cNvSpPr/>
      </dsp:nvSpPr>
      <dsp:spPr>
        <a:xfrm>
          <a:off x="1188923" y="2578260"/>
          <a:ext cx="5018201" cy="1029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942" tIns="108942" rIns="108942" bIns="108942" numCol="1" spcCol="1270" anchor="ctr" anchorCtr="0">
          <a:noAutofit/>
        </a:bodyPr>
        <a:lstStyle/>
        <a:p>
          <a:pPr lvl="0" algn="l" defTabSz="1422400">
            <a:lnSpc>
              <a:spcPct val="90000"/>
            </a:lnSpc>
            <a:spcBef>
              <a:spcPct val="0"/>
            </a:spcBef>
            <a:spcAft>
              <a:spcPct val="35000"/>
            </a:spcAft>
          </a:pPr>
          <a:r>
            <a:rPr lang="en-US" sz="3200" kern="1200" dirty="0"/>
            <a:t>Promoting thorough, fair investigations </a:t>
          </a:r>
        </a:p>
      </dsp:txBody>
      <dsp:txXfrm>
        <a:off x="1188923" y="2578260"/>
        <a:ext cx="5018201" cy="1029370"/>
      </dsp:txXfrm>
    </dsp:sp>
    <dsp:sp modelId="{993582D0-A96D-4ED4-8904-B059884AA696}">
      <dsp:nvSpPr>
        <dsp:cNvPr id="0" name=""/>
        <dsp:cNvSpPr/>
      </dsp:nvSpPr>
      <dsp:spPr>
        <a:xfrm>
          <a:off x="0" y="3864973"/>
          <a:ext cx="6207125" cy="102937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9A7174-CF60-4549-8E54-F37DDA1D3DCF}">
      <dsp:nvSpPr>
        <dsp:cNvPr id="0" name=""/>
        <dsp:cNvSpPr/>
      </dsp:nvSpPr>
      <dsp:spPr>
        <a:xfrm>
          <a:off x="311384" y="4096582"/>
          <a:ext cx="566154" cy="566154"/>
        </a:xfrm>
        <a:prstGeom prst="rect">
          <a:avLst/>
        </a:prstGeom>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AC1736-AE8F-41B2-8C11-1E92DCB42144}">
      <dsp:nvSpPr>
        <dsp:cNvPr id="0" name=""/>
        <dsp:cNvSpPr/>
      </dsp:nvSpPr>
      <dsp:spPr>
        <a:xfrm>
          <a:off x="1188923" y="3864973"/>
          <a:ext cx="5018201" cy="1029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942" tIns="108942" rIns="108942" bIns="108942" numCol="1" spcCol="1270" anchor="ctr" anchorCtr="0">
          <a:noAutofit/>
        </a:bodyPr>
        <a:lstStyle/>
        <a:p>
          <a:pPr lvl="0" algn="l" defTabSz="1422400">
            <a:lnSpc>
              <a:spcPct val="90000"/>
            </a:lnSpc>
            <a:spcBef>
              <a:spcPct val="0"/>
            </a:spcBef>
            <a:spcAft>
              <a:spcPct val="35000"/>
            </a:spcAft>
          </a:pPr>
          <a:r>
            <a:rPr lang="en-US" sz="3200" kern="1200" dirty="0"/>
            <a:t>Increasing transparency </a:t>
          </a:r>
        </a:p>
      </dsp:txBody>
      <dsp:txXfrm>
        <a:off x="1188923" y="3864973"/>
        <a:ext cx="5018201" cy="1029370"/>
      </dsp:txXfrm>
    </dsp:sp>
    <dsp:sp modelId="{E25DD8C1-9D9E-468B-80D9-36AC6E9E94B5}">
      <dsp:nvSpPr>
        <dsp:cNvPr id="0" name=""/>
        <dsp:cNvSpPr/>
      </dsp:nvSpPr>
      <dsp:spPr>
        <a:xfrm>
          <a:off x="0" y="5151687"/>
          <a:ext cx="6207125" cy="1029370"/>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386D11-E263-487C-8CA6-10000592A004}">
      <dsp:nvSpPr>
        <dsp:cNvPr id="0" name=""/>
        <dsp:cNvSpPr/>
      </dsp:nvSpPr>
      <dsp:spPr>
        <a:xfrm>
          <a:off x="311384" y="5383295"/>
          <a:ext cx="566154" cy="566154"/>
        </a:xfrm>
        <a:prstGeom prst="rect">
          <a:avLst/>
        </a:prstGeom>
        <a:blipFill>
          <a:blip xmlns:r="http://schemas.openxmlformats.org/officeDocument/2006/relationships" r:embed="rId9">
            <a:extLst>
              <a:ext uri="{28A0092B-C50C-407E-A947-70E740481C1C}">
                <a14:useLocalDpi xmlns="" xmlns:a14="http://schemas.microsoft.com/office/drawing/2010/main" val="0"/>
              </a:ext>
              <a:ext uri="{96DAC541-7B7A-43D3-8B79-37D633B846F1}">
                <asvg:svgBlip xmlns=""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AC7A3C-B862-435B-9004-EBE8B27154B4}">
      <dsp:nvSpPr>
        <dsp:cNvPr id="0" name=""/>
        <dsp:cNvSpPr/>
      </dsp:nvSpPr>
      <dsp:spPr>
        <a:xfrm>
          <a:off x="1188923" y="5151687"/>
          <a:ext cx="5018201" cy="1029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942" tIns="108942" rIns="108942" bIns="108942" numCol="1" spcCol="1270" anchor="ctr" anchorCtr="0">
          <a:noAutofit/>
        </a:bodyPr>
        <a:lstStyle/>
        <a:p>
          <a:pPr lvl="0" algn="l" defTabSz="1422400">
            <a:lnSpc>
              <a:spcPct val="90000"/>
            </a:lnSpc>
            <a:spcBef>
              <a:spcPct val="0"/>
            </a:spcBef>
            <a:spcAft>
              <a:spcPct val="35000"/>
            </a:spcAft>
          </a:pPr>
          <a:r>
            <a:rPr lang="en-US" sz="3200" kern="1200" dirty="0"/>
            <a:t>Deterring police misconduct</a:t>
          </a:r>
        </a:p>
      </dsp:txBody>
      <dsp:txXfrm>
        <a:off x="1188923" y="5151687"/>
        <a:ext cx="5018201" cy="102937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0" y="0"/>
          <a:ext cx="6945085" cy="99476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300914" y="231887"/>
          <a:ext cx="547652" cy="547118"/>
        </a:xfrm>
        <a:prstGeom prst="rect">
          <a:avLst/>
        </a:prstGeom>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1149482" y="8066"/>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All Commissioners must be elected </a:t>
          </a:r>
        </a:p>
      </dsp:txBody>
      <dsp:txXfrm>
        <a:off x="1149482" y="8066"/>
        <a:ext cx="5760785" cy="1056932"/>
      </dsp:txXfrm>
    </dsp:sp>
    <dsp:sp modelId="{C7077B7E-9729-49C4-9BF0-92340A8CA4C4}">
      <dsp:nvSpPr>
        <dsp:cNvPr id="0" name=""/>
        <dsp:cNvSpPr/>
      </dsp:nvSpPr>
      <dsp:spPr>
        <a:xfrm>
          <a:off x="0" y="1329232"/>
          <a:ext cx="6945085" cy="99476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8DE7E-1CD3-4B73-A29D-9862295F4327}">
      <dsp:nvSpPr>
        <dsp:cNvPr id="0" name=""/>
        <dsp:cNvSpPr/>
      </dsp:nvSpPr>
      <dsp:spPr>
        <a:xfrm>
          <a:off x="300914" y="1553053"/>
          <a:ext cx="547652" cy="547118"/>
        </a:xfrm>
        <a:prstGeom prst="rect">
          <a:avLst/>
        </a:prstGeom>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AE9103-FBAB-4586-9F2B-766EFF5C4F6E}">
      <dsp:nvSpPr>
        <dsp:cNvPr id="0" name=""/>
        <dsp:cNvSpPr/>
      </dsp:nvSpPr>
      <dsp:spPr>
        <a:xfrm>
          <a:off x="1149482" y="1329232"/>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Copy City Council (7-2)</a:t>
          </a:r>
        </a:p>
      </dsp:txBody>
      <dsp:txXfrm>
        <a:off x="1149482" y="1329232"/>
        <a:ext cx="5760785" cy="1056932"/>
      </dsp:txXfrm>
    </dsp:sp>
    <dsp:sp modelId="{993582D0-A96D-4ED4-8904-B059884AA696}">
      <dsp:nvSpPr>
        <dsp:cNvPr id="0" name=""/>
        <dsp:cNvSpPr/>
      </dsp:nvSpPr>
      <dsp:spPr>
        <a:xfrm>
          <a:off x="0" y="2650397"/>
          <a:ext cx="6945085" cy="99476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9A7174-CF60-4549-8E54-F37DDA1D3DCF}">
      <dsp:nvSpPr>
        <dsp:cNvPr id="0" name=""/>
        <dsp:cNvSpPr/>
      </dsp:nvSpPr>
      <dsp:spPr>
        <a:xfrm>
          <a:off x="300914" y="2874218"/>
          <a:ext cx="547652" cy="547118"/>
        </a:xfrm>
        <a:prstGeom prst="rect">
          <a:avLst/>
        </a:prstGeom>
        <a:blipFill>
          <a:blip xmlns:r="http://schemas.openxmlformats.org/officeDocument/2006/relationships" r:embed="rId5">
            <a:extLst>
              <a:ext uri="{96DAC541-7B7A-43D3-8B79-37D633B846F1}">
                <asvg:svgBlip xmlns="" xmlns:asvg="http://schemas.microsoft.com/office/drawing/2016/SVG/main" r:embed="rId6"/>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AC1736-AE8F-41B2-8C11-1E92DCB42144}">
      <dsp:nvSpPr>
        <dsp:cNvPr id="0" name=""/>
        <dsp:cNvSpPr/>
      </dsp:nvSpPr>
      <dsp:spPr>
        <a:xfrm>
          <a:off x="1149482" y="2650397"/>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Vacancies</a:t>
          </a:r>
        </a:p>
      </dsp:txBody>
      <dsp:txXfrm>
        <a:off x="1149482" y="2650397"/>
        <a:ext cx="5760785" cy="1056932"/>
      </dsp:txXfrm>
    </dsp:sp>
    <dsp:sp modelId="{E25DD8C1-9D9E-468B-80D9-36AC6E9E94B5}">
      <dsp:nvSpPr>
        <dsp:cNvPr id="0" name=""/>
        <dsp:cNvSpPr/>
      </dsp:nvSpPr>
      <dsp:spPr>
        <a:xfrm>
          <a:off x="0" y="3971563"/>
          <a:ext cx="6945085" cy="99476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386D11-E263-487C-8CA6-10000592A004}">
      <dsp:nvSpPr>
        <dsp:cNvPr id="0" name=""/>
        <dsp:cNvSpPr/>
      </dsp:nvSpPr>
      <dsp:spPr>
        <a:xfrm>
          <a:off x="300914" y="4195384"/>
          <a:ext cx="547652" cy="547118"/>
        </a:xfrm>
        <a:prstGeom prst="rect">
          <a:avLst/>
        </a:prstGeom>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AC7A3C-B862-435B-9004-EBE8B27154B4}">
      <dsp:nvSpPr>
        <dsp:cNvPr id="0" name=""/>
        <dsp:cNvSpPr/>
      </dsp:nvSpPr>
      <dsp:spPr>
        <a:xfrm>
          <a:off x="1149482" y="3971563"/>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smtClean="0"/>
            <a:t>(Amend Sections 3-105</a:t>
          </a:r>
          <a:r>
            <a:rPr lang="en-US" sz="3200" kern="1200" dirty="0"/>
            <a:t>, 3-107, 3-109, 7-802 </a:t>
          </a:r>
          <a:r>
            <a:rPr lang="en-US" sz="3200" kern="1200" dirty="0" smtClean="0"/>
            <a:t>for </a:t>
          </a:r>
          <a:r>
            <a:rPr lang="en-US" sz="3200" kern="1200" dirty="0"/>
            <a:t>this purpose).</a:t>
          </a:r>
        </a:p>
      </dsp:txBody>
      <dsp:txXfrm>
        <a:off x="1149482" y="3971563"/>
        <a:ext cx="5760785" cy="1056932"/>
      </dsp:txXfrm>
    </dsp:sp>
    <dsp:sp modelId="{A4A80119-DE29-4BF8-98BC-C7C54F62BB8F}">
      <dsp:nvSpPr>
        <dsp:cNvPr id="0" name=""/>
        <dsp:cNvSpPr/>
      </dsp:nvSpPr>
      <dsp:spPr>
        <a:xfrm>
          <a:off x="0" y="5292729"/>
          <a:ext cx="6945085" cy="994760"/>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D79328-97B8-48B6-8A6E-D0640E8B982A}">
      <dsp:nvSpPr>
        <dsp:cNvPr id="0" name=""/>
        <dsp:cNvSpPr/>
      </dsp:nvSpPr>
      <dsp:spPr>
        <a:xfrm>
          <a:off x="300914" y="5516550"/>
          <a:ext cx="547652" cy="547118"/>
        </a:xfrm>
        <a:prstGeom prst="rect">
          <a:avLst/>
        </a:prstGeom>
        <a:blipFill rotWithShape="0">
          <a:blip xmlns:r="http://schemas.openxmlformats.org/officeDocument/2006/relationships" r:embed="rId9"/>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4BD231-4C7C-477A-88E8-7BAC69F74645}">
      <dsp:nvSpPr>
        <dsp:cNvPr id="0" name=""/>
        <dsp:cNvSpPr/>
      </dsp:nvSpPr>
      <dsp:spPr>
        <a:xfrm>
          <a:off x="1149482" y="5292729"/>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smtClean="0"/>
            <a:t>Mitigate conflicts of interest</a:t>
          </a:r>
          <a:endParaRPr lang="en-US" sz="3200" kern="1200" dirty="0"/>
        </a:p>
      </dsp:txBody>
      <dsp:txXfrm>
        <a:off x="1149482" y="5292729"/>
        <a:ext cx="5760785" cy="105693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0" y="0"/>
          <a:ext cx="6945085" cy="99476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300914" y="231887"/>
          <a:ext cx="547652" cy="547118"/>
        </a:xfrm>
        <a:prstGeom prst="rect">
          <a:avLst/>
        </a:prstGeom>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1149482" y="8066"/>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All Commissioners must be elected </a:t>
          </a:r>
        </a:p>
      </dsp:txBody>
      <dsp:txXfrm>
        <a:off x="1149482" y="8066"/>
        <a:ext cx="5760785" cy="1056932"/>
      </dsp:txXfrm>
    </dsp:sp>
    <dsp:sp modelId="{C7077B7E-9729-49C4-9BF0-92340A8CA4C4}">
      <dsp:nvSpPr>
        <dsp:cNvPr id="0" name=""/>
        <dsp:cNvSpPr/>
      </dsp:nvSpPr>
      <dsp:spPr>
        <a:xfrm>
          <a:off x="0" y="1329232"/>
          <a:ext cx="6945085" cy="99476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8DE7E-1CD3-4B73-A29D-9862295F4327}">
      <dsp:nvSpPr>
        <dsp:cNvPr id="0" name=""/>
        <dsp:cNvSpPr/>
      </dsp:nvSpPr>
      <dsp:spPr>
        <a:xfrm>
          <a:off x="300914" y="1553053"/>
          <a:ext cx="547652" cy="547118"/>
        </a:xfrm>
        <a:prstGeom prst="rect">
          <a:avLst/>
        </a:prstGeom>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AE9103-FBAB-4586-9F2B-766EFF5C4F6E}">
      <dsp:nvSpPr>
        <dsp:cNvPr id="0" name=""/>
        <dsp:cNvSpPr/>
      </dsp:nvSpPr>
      <dsp:spPr>
        <a:xfrm>
          <a:off x="1149482" y="1329232"/>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Copy City Council (7-2)</a:t>
          </a:r>
        </a:p>
      </dsp:txBody>
      <dsp:txXfrm>
        <a:off x="1149482" y="1329232"/>
        <a:ext cx="5760785" cy="1056932"/>
      </dsp:txXfrm>
    </dsp:sp>
    <dsp:sp modelId="{993582D0-A96D-4ED4-8904-B059884AA696}">
      <dsp:nvSpPr>
        <dsp:cNvPr id="0" name=""/>
        <dsp:cNvSpPr/>
      </dsp:nvSpPr>
      <dsp:spPr>
        <a:xfrm>
          <a:off x="0" y="2650397"/>
          <a:ext cx="6945085" cy="99476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9A7174-CF60-4549-8E54-F37DDA1D3DCF}">
      <dsp:nvSpPr>
        <dsp:cNvPr id="0" name=""/>
        <dsp:cNvSpPr/>
      </dsp:nvSpPr>
      <dsp:spPr>
        <a:xfrm>
          <a:off x="300914" y="2874218"/>
          <a:ext cx="547652" cy="547118"/>
        </a:xfrm>
        <a:prstGeom prst="rect">
          <a:avLst/>
        </a:prstGeom>
        <a:blipFill>
          <a:blip xmlns:r="http://schemas.openxmlformats.org/officeDocument/2006/relationships" r:embed="rId5">
            <a:extLst>
              <a:ext uri="{96DAC541-7B7A-43D3-8B79-37D633B846F1}">
                <asvg:svgBlip xmlns="" xmlns:asvg="http://schemas.microsoft.com/office/drawing/2016/SVG/main" r:embed="rId6"/>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AC1736-AE8F-41B2-8C11-1E92DCB42144}">
      <dsp:nvSpPr>
        <dsp:cNvPr id="0" name=""/>
        <dsp:cNvSpPr/>
      </dsp:nvSpPr>
      <dsp:spPr>
        <a:xfrm>
          <a:off x="1149482" y="2650397"/>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a:t>Vacancies filled by runners up who shadow the winner.</a:t>
          </a:r>
        </a:p>
      </dsp:txBody>
      <dsp:txXfrm>
        <a:off x="1149482" y="2650397"/>
        <a:ext cx="5760785" cy="1056932"/>
      </dsp:txXfrm>
    </dsp:sp>
    <dsp:sp modelId="{E25DD8C1-9D9E-468B-80D9-36AC6E9E94B5}">
      <dsp:nvSpPr>
        <dsp:cNvPr id="0" name=""/>
        <dsp:cNvSpPr/>
      </dsp:nvSpPr>
      <dsp:spPr>
        <a:xfrm>
          <a:off x="0" y="3971563"/>
          <a:ext cx="6945085" cy="99476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386D11-E263-487C-8CA6-10000592A004}">
      <dsp:nvSpPr>
        <dsp:cNvPr id="0" name=""/>
        <dsp:cNvSpPr/>
      </dsp:nvSpPr>
      <dsp:spPr>
        <a:xfrm>
          <a:off x="300914" y="4195384"/>
          <a:ext cx="547652" cy="547118"/>
        </a:xfrm>
        <a:prstGeom prst="rect">
          <a:avLst/>
        </a:prstGeom>
        <a:blipFill>
          <a:blip xmlns:r="http://schemas.openxmlformats.org/officeDocument/2006/relationships" r:embed="rId7">
            <a:extLst>
              <a:ext uri="{28A0092B-C50C-407E-A947-70E740481C1C}">
                <a14:useLocalDpi xmlns="" xmlns:a14="http://schemas.microsoft.com/office/drawing/2010/main" val="0"/>
              </a:ext>
              <a:ext uri="{96DAC541-7B7A-43D3-8B79-37D633B846F1}">
                <asvg:svgBlip xmlns=""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AC7A3C-B862-435B-9004-EBE8B27154B4}">
      <dsp:nvSpPr>
        <dsp:cNvPr id="0" name=""/>
        <dsp:cNvSpPr/>
      </dsp:nvSpPr>
      <dsp:spPr>
        <a:xfrm>
          <a:off x="1149482" y="3971563"/>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smtClean="0"/>
            <a:t>(Amend Sections </a:t>
          </a:r>
          <a:r>
            <a:rPr lang="en-US" sz="3200" kern="1200" dirty="0"/>
            <a:t>3-105, 3-107, 3-109, 7-802 </a:t>
          </a:r>
          <a:r>
            <a:rPr lang="en-US" sz="3200" kern="1200" dirty="0" smtClean="0"/>
            <a:t>for </a:t>
          </a:r>
          <a:r>
            <a:rPr lang="en-US" sz="3200" kern="1200" dirty="0"/>
            <a:t>this purpose).</a:t>
          </a:r>
        </a:p>
      </dsp:txBody>
      <dsp:txXfrm>
        <a:off x="1149482" y="3971563"/>
        <a:ext cx="5760785" cy="1056932"/>
      </dsp:txXfrm>
    </dsp:sp>
    <dsp:sp modelId="{52A95347-5725-4043-9C01-5898E6C3E18B}">
      <dsp:nvSpPr>
        <dsp:cNvPr id="0" name=""/>
        <dsp:cNvSpPr/>
      </dsp:nvSpPr>
      <dsp:spPr>
        <a:xfrm>
          <a:off x="0" y="5292729"/>
          <a:ext cx="6945085" cy="994760"/>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5C5B39-6513-4A1E-B79D-6DB0A22BA4D4}">
      <dsp:nvSpPr>
        <dsp:cNvPr id="0" name=""/>
        <dsp:cNvSpPr/>
      </dsp:nvSpPr>
      <dsp:spPr>
        <a:xfrm>
          <a:off x="300914" y="5516550"/>
          <a:ext cx="547652" cy="547118"/>
        </a:xfrm>
        <a:prstGeom prst="rect">
          <a:avLst/>
        </a:prstGeom>
        <a:blipFill rotWithShape="0">
          <a:blip xmlns:r="http://schemas.openxmlformats.org/officeDocument/2006/relationships" r:embed="rId9"/>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2D537F-A4C6-4188-9A66-5FD911EFA263}">
      <dsp:nvSpPr>
        <dsp:cNvPr id="0" name=""/>
        <dsp:cNvSpPr/>
      </dsp:nvSpPr>
      <dsp:spPr>
        <a:xfrm>
          <a:off x="1149482" y="5292729"/>
          <a:ext cx="5760785" cy="10569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9" tIns="111859" rIns="111859" bIns="111859" numCol="1" spcCol="1270" anchor="ctr" anchorCtr="0">
          <a:noAutofit/>
        </a:bodyPr>
        <a:lstStyle/>
        <a:p>
          <a:pPr lvl="0" algn="l" defTabSz="1422400">
            <a:lnSpc>
              <a:spcPct val="100000"/>
            </a:lnSpc>
            <a:spcBef>
              <a:spcPct val="0"/>
            </a:spcBef>
            <a:spcAft>
              <a:spcPct val="35000"/>
            </a:spcAft>
          </a:pPr>
          <a:r>
            <a:rPr lang="en-US" sz="3200" kern="1200" dirty="0" smtClean="0"/>
            <a:t>Commissioners can’t be former DPD officers.</a:t>
          </a:r>
          <a:endParaRPr lang="en-US" sz="3200" kern="1200" dirty="0"/>
        </a:p>
      </dsp:txBody>
      <dsp:txXfrm>
        <a:off x="1149482" y="5292729"/>
        <a:ext cx="5760785" cy="105693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0" y="0"/>
          <a:ext cx="6945085" cy="133735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404550" y="303544"/>
          <a:ext cx="735546" cy="735546"/>
        </a:xfrm>
        <a:prstGeom prst="rect">
          <a:avLst/>
        </a:prstGeom>
        <a:blipFill>
          <a:blip xmlns:r="http://schemas.openxmlformats.org/officeDocument/2006/relationships" r:embed="rId1">
            <a:extLst>
              <a:ext uri="{28A0092B-C50C-407E-A947-70E740481C1C}">
                <a14:useLocalDpi xmlns="" xmlns:a14="http://schemas.microsoft.com/office/drawing/2010/main" val="0"/>
              </a:ext>
              <a:ext uri="{96DAC541-7B7A-43D3-8B79-37D633B846F1}">
                <asvg:svgBlip xmlns=""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1544648" y="2638"/>
          <a:ext cx="5400436" cy="1337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537" tIns="141537" rIns="141537" bIns="141537" numCol="1" spcCol="1270" anchor="ctr" anchorCtr="0">
          <a:noAutofit/>
        </a:bodyPr>
        <a:lstStyle/>
        <a:p>
          <a:pPr lvl="0" algn="l" defTabSz="1422400">
            <a:lnSpc>
              <a:spcPct val="100000"/>
            </a:lnSpc>
            <a:spcBef>
              <a:spcPct val="0"/>
            </a:spcBef>
            <a:spcAft>
              <a:spcPct val="35000"/>
            </a:spcAft>
          </a:pPr>
          <a:r>
            <a:rPr lang="en-US" sz="3200" kern="1200" dirty="0"/>
            <a:t>Separate Building</a:t>
          </a:r>
        </a:p>
      </dsp:txBody>
      <dsp:txXfrm>
        <a:off x="1544648" y="2638"/>
        <a:ext cx="5400436" cy="1337358"/>
      </dsp:txXfrm>
    </dsp:sp>
    <dsp:sp modelId="{C7077B7E-9729-49C4-9BF0-92340A8CA4C4}">
      <dsp:nvSpPr>
        <dsp:cNvPr id="0" name=""/>
        <dsp:cNvSpPr/>
      </dsp:nvSpPr>
      <dsp:spPr>
        <a:xfrm>
          <a:off x="0" y="1674336"/>
          <a:ext cx="6945085" cy="133735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8DE7E-1CD3-4B73-A29D-9862295F4327}">
      <dsp:nvSpPr>
        <dsp:cNvPr id="0" name=""/>
        <dsp:cNvSpPr/>
      </dsp:nvSpPr>
      <dsp:spPr>
        <a:xfrm>
          <a:off x="404550" y="1975241"/>
          <a:ext cx="735546" cy="735546"/>
        </a:xfrm>
        <a:prstGeom prst="rect">
          <a:avLst/>
        </a:prstGeom>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AE9103-FBAB-4586-9F2B-766EFF5C4F6E}">
      <dsp:nvSpPr>
        <dsp:cNvPr id="0" name=""/>
        <dsp:cNvSpPr/>
      </dsp:nvSpPr>
      <dsp:spPr>
        <a:xfrm>
          <a:off x="1544648" y="1674336"/>
          <a:ext cx="5400436" cy="1337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537" tIns="141537" rIns="141537" bIns="141537" numCol="1" spcCol="1270" anchor="ctr" anchorCtr="0">
          <a:noAutofit/>
        </a:bodyPr>
        <a:lstStyle/>
        <a:p>
          <a:pPr lvl="0" algn="l" defTabSz="1422400">
            <a:lnSpc>
              <a:spcPct val="100000"/>
            </a:lnSpc>
            <a:spcBef>
              <a:spcPct val="0"/>
            </a:spcBef>
            <a:spcAft>
              <a:spcPct val="35000"/>
            </a:spcAft>
          </a:pPr>
          <a:r>
            <a:rPr lang="en-US" sz="3200" kern="1200" dirty="0"/>
            <a:t>Tracking</a:t>
          </a:r>
        </a:p>
      </dsp:txBody>
      <dsp:txXfrm>
        <a:off x="1544648" y="1674336"/>
        <a:ext cx="5400436" cy="1337358"/>
      </dsp:txXfrm>
    </dsp:sp>
    <dsp:sp modelId="{12EE0473-626A-4B7A-BC80-161294A4B90F}">
      <dsp:nvSpPr>
        <dsp:cNvPr id="0" name=""/>
        <dsp:cNvSpPr/>
      </dsp:nvSpPr>
      <dsp:spPr>
        <a:xfrm>
          <a:off x="0" y="3346033"/>
          <a:ext cx="6945085" cy="133735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02739E-5154-41DC-9551-32F3B530DC1B}">
      <dsp:nvSpPr>
        <dsp:cNvPr id="0" name=""/>
        <dsp:cNvSpPr/>
      </dsp:nvSpPr>
      <dsp:spPr>
        <a:xfrm>
          <a:off x="404550" y="3646939"/>
          <a:ext cx="735546" cy="735546"/>
        </a:xfrm>
        <a:prstGeom prst="rect">
          <a:avLst/>
        </a:prstGeom>
        <a:blipFill rotWithShape="0">
          <a:blip xmlns:r="http://schemas.openxmlformats.org/officeDocument/2006/relationships" r:embed="rId5"/>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72B84F-8C11-4985-9E01-A072B303EAF5}">
      <dsp:nvSpPr>
        <dsp:cNvPr id="0" name=""/>
        <dsp:cNvSpPr/>
      </dsp:nvSpPr>
      <dsp:spPr>
        <a:xfrm>
          <a:off x="1544648" y="3346033"/>
          <a:ext cx="5400436" cy="1337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537" tIns="141537" rIns="141537" bIns="141537" numCol="1" spcCol="1270" anchor="ctr" anchorCtr="0">
          <a:noAutofit/>
        </a:bodyPr>
        <a:lstStyle/>
        <a:p>
          <a:pPr lvl="0" algn="l" defTabSz="1422400">
            <a:lnSpc>
              <a:spcPct val="100000"/>
            </a:lnSpc>
            <a:spcBef>
              <a:spcPct val="0"/>
            </a:spcBef>
            <a:spcAft>
              <a:spcPct val="35000"/>
            </a:spcAft>
          </a:pPr>
          <a:r>
            <a:rPr lang="en-US" sz="3200" kern="1200" dirty="0"/>
            <a:t>Reporting</a:t>
          </a:r>
        </a:p>
      </dsp:txBody>
      <dsp:txXfrm>
        <a:off x="1544648" y="3346033"/>
        <a:ext cx="5400436" cy="1337358"/>
      </dsp:txXfrm>
    </dsp:sp>
    <dsp:sp modelId="{B42033C0-397A-44AE-83E1-FB464A13F986}">
      <dsp:nvSpPr>
        <dsp:cNvPr id="0" name=""/>
        <dsp:cNvSpPr/>
      </dsp:nvSpPr>
      <dsp:spPr>
        <a:xfrm>
          <a:off x="0" y="5017731"/>
          <a:ext cx="6945085" cy="133735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9BAEFC-74E5-4744-807E-81630C8B039C}">
      <dsp:nvSpPr>
        <dsp:cNvPr id="0" name=""/>
        <dsp:cNvSpPr/>
      </dsp:nvSpPr>
      <dsp:spPr>
        <a:xfrm>
          <a:off x="404550" y="5318636"/>
          <a:ext cx="735546" cy="735546"/>
        </a:xfrm>
        <a:prstGeom prst="rect">
          <a:avLst/>
        </a:prstGeom>
        <a:blipFill rotWithShape="0">
          <a:blip xmlns:r="http://schemas.openxmlformats.org/officeDocument/2006/relationships" r:embed="rId6"/>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518C6E-C1A4-451D-B967-FA1E6E2194A3}">
      <dsp:nvSpPr>
        <dsp:cNvPr id="0" name=""/>
        <dsp:cNvSpPr/>
      </dsp:nvSpPr>
      <dsp:spPr>
        <a:xfrm>
          <a:off x="1544648" y="5017731"/>
          <a:ext cx="5400436" cy="1337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537" tIns="141537" rIns="141537" bIns="141537" numCol="1" spcCol="1270" anchor="ctr" anchorCtr="0">
          <a:noAutofit/>
        </a:bodyPr>
        <a:lstStyle/>
        <a:p>
          <a:pPr lvl="0" algn="l" defTabSz="1422400">
            <a:lnSpc>
              <a:spcPct val="100000"/>
            </a:lnSpc>
            <a:spcBef>
              <a:spcPct val="0"/>
            </a:spcBef>
            <a:spcAft>
              <a:spcPct val="35000"/>
            </a:spcAft>
          </a:pPr>
          <a:r>
            <a:rPr lang="en-US" sz="3200" kern="1200" dirty="0"/>
            <a:t>Follow-up</a:t>
          </a:r>
        </a:p>
      </dsp:txBody>
      <dsp:txXfrm>
        <a:off x="1544648" y="5017731"/>
        <a:ext cx="5400436" cy="1337358"/>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8FE912-F2A5-482E-A7D6-DC64937939BC}">
      <dsp:nvSpPr>
        <dsp:cNvPr id="0" name=""/>
        <dsp:cNvSpPr/>
      </dsp:nvSpPr>
      <dsp:spPr>
        <a:xfrm>
          <a:off x="0" y="0"/>
          <a:ext cx="6945085" cy="185433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447427-1DE9-48B5-91F3-89A3D21C371B}">
      <dsp:nvSpPr>
        <dsp:cNvPr id="0" name=""/>
        <dsp:cNvSpPr/>
      </dsp:nvSpPr>
      <dsp:spPr>
        <a:xfrm>
          <a:off x="560935" y="421104"/>
          <a:ext cx="1020879" cy="1019882"/>
        </a:xfrm>
        <a:prstGeom prst="rect">
          <a:avLst/>
        </a:prstGeom>
        <a:blipFill rotWithShape="0">
          <a:blip xmlns:r="http://schemas.openxmlformats.org/officeDocument/2006/relationships" r:embed="rId1"/>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9EA7C9-60F9-4A0B-952F-A623C79BF367}">
      <dsp:nvSpPr>
        <dsp:cNvPr id="0" name=""/>
        <dsp:cNvSpPr/>
      </dsp:nvSpPr>
      <dsp:spPr>
        <a:xfrm>
          <a:off x="2142750" y="3879"/>
          <a:ext cx="4575302" cy="185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442" tIns="196442" rIns="196442" bIns="196442" numCol="1" spcCol="1270" anchor="ctr" anchorCtr="0">
          <a:noAutofit/>
        </a:bodyPr>
        <a:lstStyle/>
        <a:p>
          <a:pPr lvl="0" algn="l" defTabSz="1422400">
            <a:lnSpc>
              <a:spcPct val="100000"/>
            </a:lnSpc>
            <a:spcBef>
              <a:spcPct val="0"/>
            </a:spcBef>
            <a:spcAft>
              <a:spcPct val="35000"/>
            </a:spcAft>
          </a:pPr>
          <a:r>
            <a:rPr lang="en-US" sz="3200" kern="1200" dirty="0" smtClean="0"/>
            <a:t>It is our consensus that these changes would be an improvement.</a:t>
          </a:r>
          <a:endParaRPr lang="en-US" sz="3200" kern="1200" dirty="0"/>
        </a:p>
      </dsp:txBody>
      <dsp:txXfrm>
        <a:off x="2142750" y="3879"/>
        <a:ext cx="4575302" cy="1856144"/>
      </dsp:txXfrm>
    </dsp:sp>
    <dsp:sp modelId="{C7077B7E-9729-49C4-9BF0-92340A8CA4C4}">
      <dsp:nvSpPr>
        <dsp:cNvPr id="0" name=""/>
        <dsp:cNvSpPr/>
      </dsp:nvSpPr>
      <dsp:spPr>
        <a:xfrm>
          <a:off x="0" y="2250791"/>
          <a:ext cx="6945085" cy="185433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8DE7E-1CD3-4B73-A29D-9862295F4327}">
      <dsp:nvSpPr>
        <dsp:cNvPr id="0" name=""/>
        <dsp:cNvSpPr/>
      </dsp:nvSpPr>
      <dsp:spPr>
        <a:xfrm>
          <a:off x="560935" y="2668016"/>
          <a:ext cx="1020879" cy="1019882"/>
        </a:xfrm>
        <a:prstGeom prst="rect">
          <a:avLst/>
        </a:prstGeom>
        <a:blipFill rotWithShape="0">
          <a:blip xmlns:r="http://schemas.openxmlformats.org/officeDocument/2006/relationships" r:embed="rId2"/>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AE9103-FBAB-4586-9F2B-766EFF5C4F6E}">
      <dsp:nvSpPr>
        <dsp:cNvPr id="0" name=""/>
        <dsp:cNvSpPr/>
      </dsp:nvSpPr>
      <dsp:spPr>
        <a:xfrm>
          <a:off x="2142750" y="2250791"/>
          <a:ext cx="4575302" cy="185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442" tIns="196442" rIns="196442" bIns="196442" numCol="1" spcCol="1270" anchor="ctr" anchorCtr="0">
          <a:noAutofit/>
        </a:bodyPr>
        <a:lstStyle/>
        <a:p>
          <a:pPr lvl="0" algn="l" defTabSz="1422400">
            <a:lnSpc>
              <a:spcPct val="100000"/>
            </a:lnSpc>
            <a:spcBef>
              <a:spcPct val="0"/>
            </a:spcBef>
            <a:spcAft>
              <a:spcPct val="35000"/>
            </a:spcAft>
          </a:pPr>
          <a:r>
            <a:rPr lang="en-US" sz="3200" kern="1200" dirty="0" smtClean="0"/>
            <a:t>We are still receiving suggestions for revisions we may act on.</a:t>
          </a:r>
          <a:endParaRPr lang="en-US" sz="3200" kern="1200" dirty="0"/>
        </a:p>
      </dsp:txBody>
      <dsp:txXfrm>
        <a:off x="2142750" y="2250791"/>
        <a:ext cx="4575302" cy="1856144"/>
      </dsp:txXfrm>
    </dsp:sp>
    <dsp:sp modelId="{12EE0473-626A-4B7A-BC80-161294A4B90F}">
      <dsp:nvSpPr>
        <dsp:cNvPr id="0" name=""/>
        <dsp:cNvSpPr/>
      </dsp:nvSpPr>
      <dsp:spPr>
        <a:xfrm>
          <a:off x="0" y="4497703"/>
          <a:ext cx="6945085" cy="185433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02739E-5154-41DC-9551-32F3B530DC1B}">
      <dsp:nvSpPr>
        <dsp:cNvPr id="0" name=""/>
        <dsp:cNvSpPr/>
      </dsp:nvSpPr>
      <dsp:spPr>
        <a:xfrm>
          <a:off x="561483" y="4914928"/>
          <a:ext cx="1020879" cy="1019882"/>
        </a:xfrm>
        <a:prstGeom prst="rect">
          <a:avLst/>
        </a:prstGeom>
        <a:blipFill rotWithShape="0">
          <a:blip xmlns:r="http://schemas.openxmlformats.org/officeDocument/2006/relationships" r:embed="rId3"/>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72B84F-8C11-4985-9E01-A072B303EAF5}">
      <dsp:nvSpPr>
        <dsp:cNvPr id="0" name=""/>
        <dsp:cNvSpPr/>
      </dsp:nvSpPr>
      <dsp:spPr>
        <a:xfrm>
          <a:off x="2143847" y="4497703"/>
          <a:ext cx="4575302" cy="1856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442" tIns="196442" rIns="196442" bIns="196442" numCol="1" spcCol="1270" anchor="ctr" anchorCtr="0">
          <a:noAutofit/>
        </a:bodyPr>
        <a:lstStyle/>
        <a:p>
          <a:pPr lvl="0" algn="l" defTabSz="1422400">
            <a:lnSpc>
              <a:spcPct val="100000"/>
            </a:lnSpc>
            <a:spcBef>
              <a:spcPct val="0"/>
            </a:spcBef>
            <a:spcAft>
              <a:spcPct val="35000"/>
            </a:spcAft>
          </a:pPr>
          <a:r>
            <a:rPr lang="en-US" sz="3200" kern="1200" dirty="0" smtClean="0"/>
            <a:t>We may suggest other revisions in response to lawyers, commissioners or city departments</a:t>
          </a:r>
          <a:endParaRPr lang="en-US" sz="3200" kern="1200" dirty="0"/>
        </a:p>
      </dsp:txBody>
      <dsp:txXfrm>
        <a:off x="2143847" y="4497703"/>
        <a:ext cx="4575302" cy="185614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4A5705-39BF-44DB-8BAB-9A41C756A386}" type="datetimeFigureOut">
              <a:rPr lang="en-US" smtClean="0"/>
              <a:pPr/>
              <a:t>6/27/2020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8E5E9E-F5CD-4C9B-9E03-21D3EC51E52B}" type="slidenum">
              <a:rPr lang="en-US" smtClean="0"/>
              <a:pPr/>
              <a:t>‹#›</a:t>
            </a:fld>
            <a:endParaRPr lang="en-US" dirty="0"/>
          </a:p>
        </p:txBody>
      </p:sp>
    </p:spTree>
    <p:extLst>
      <p:ext uri="{BB962C8B-B14F-4D97-AF65-F5344CB8AC3E}">
        <p14:creationId xmlns="" xmlns:p14="http://schemas.microsoft.com/office/powerpoint/2010/main" val="131261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E5E9E-F5CD-4C9B-9E03-21D3EC51E52B}" type="slidenum">
              <a:rPr lang="en-US" smtClean="0"/>
              <a:pPr/>
              <a:t>1</a:t>
            </a:fld>
            <a:endParaRPr lang="en-US" dirty="0"/>
          </a:p>
        </p:txBody>
      </p:sp>
    </p:spTree>
    <p:extLst>
      <p:ext uri="{BB962C8B-B14F-4D97-AF65-F5344CB8AC3E}">
        <p14:creationId xmlns="" xmlns:p14="http://schemas.microsoft.com/office/powerpoint/2010/main" val="21170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15 of package</a:t>
            </a:r>
          </a:p>
        </p:txBody>
      </p:sp>
      <p:sp>
        <p:nvSpPr>
          <p:cNvPr id="4" name="Slide Number Placeholder 3"/>
          <p:cNvSpPr>
            <a:spLocks noGrp="1"/>
          </p:cNvSpPr>
          <p:nvPr>
            <p:ph type="sldNum" sz="quarter" idx="5"/>
          </p:nvPr>
        </p:nvSpPr>
        <p:spPr/>
        <p:txBody>
          <a:bodyPr/>
          <a:lstStyle/>
          <a:p>
            <a:fld id="{7E8E5E9E-F5CD-4C9B-9E03-21D3EC51E52B}" type="slidenum">
              <a:rPr lang="en-US" smtClean="0"/>
              <a:pPr/>
              <a:t>2</a:t>
            </a:fld>
            <a:endParaRPr lang="en-US" dirty="0"/>
          </a:p>
        </p:txBody>
      </p:sp>
    </p:spTree>
    <p:extLst>
      <p:ext uri="{BB962C8B-B14F-4D97-AF65-F5344CB8AC3E}">
        <p14:creationId xmlns="" xmlns:p14="http://schemas.microsoft.com/office/powerpoint/2010/main" val="1631489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3</a:t>
            </a:fld>
            <a:endParaRPr lang="en-US"/>
          </a:p>
        </p:txBody>
      </p:sp>
    </p:spTree>
    <p:extLst>
      <p:ext uri="{BB962C8B-B14F-4D97-AF65-F5344CB8AC3E}">
        <p14:creationId xmlns="" xmlns:p14="http://schemas.microsoft.com/office/powerpoint/2010/main" val="2378956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5</a:t>
            </a:fld>
            <a:endParaRPr lang="en-US"/>
          </a:p>
        </p:txBody>
      </p:sp>
    </p:spTree>
    <p:extLst>
      <p:ext uri="{BB962C8B-B14F-4D97-AF65-F5344CB8AC3E}">
        <p14:creationId xmlns="" xmlns:p14="http://schemas.microsoft.com/office/powerpoint/2010/main" val="3627070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6</a:t>
            </a:fld>
            <a:endParaRPr lang="en-US"/>
          </a:p>
        </p:txBody>
      </p:sp>
    </p:spTree>
    <p:extLst>
      <p:ext uri="{BB962C8B-B14F-4D97-AF65-F5344CB8AC3E}">
        <p14:creationId xmlns="" xmlns:p14="http://schemas.microsoft.com/office/powerpoint/2010/main" val="3730465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8</a:t>
            </a:fld>
            <a:endParaRPr lang="en-US"/>
          </a:p>
        </p:txBody>
      </p:sp>
    </p:spTree>
    <p:extLst>
      <p:ext uri="{BB962C8B-B14F-4D97-AF65-F5344CB8AC3E}">
        <p14:creationId xmlns="" xmlns:p14="http://schemas.microsoft.com/office/powerpoint/2010/main" val="3765635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8E5E9E-F5CD-4C9B-9E03-21D3EC51E52B}" type="slidenum">
              <a:rPr lang="en-US" smtClean="0"/>
              <a:pPr/>
              <a:t>14</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8E5E9E-F5CD-4C9B-9E03-21D3EC51E52B}" type="slidenum">
              <a:rPr lang="en-US" smtClean="0"/>
              <a:pPr/>
              <a:t>15</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data collected from 97 civilian oversight programs</a:t>
            </a:r>
          </a:p>
        </p:txBody>
      </p:sp>
      <p:sp>
        <p:nvSpPr>
          <p:cNvPr id="4" name="Slide Number Placeholder 3"/>
          <p:cNvSpPr>
            <a:spLocks noGrp="1"/>
          </p:cNvSpPr>
          <p:nvPr>
            <p:ph type="sldNum" sz="quarter" idx="5"/>
          </p:nvPr>
        </p:nvSpPr>
        <p:spPr/>
        <p:txBody>
          <a:bodyPr/>
          <a:lstStyle/>
          <a:p>
            <a:fld id="{7E8E5E9E-F5CD-4C9B-9E03-21D3EC51E52B}" type="slidenum">
              <a:rPr lang="en-US" smtClean="0"/>
              <a:pPr/>
              <a:t>17</a:t>
            </a:fld>
            <a:endParaRPr lang="en-US"/>
          </a:p>
        </p:txBody>
      </p:sp>
    </p:spTree>
    <p:extLst>
      <p:ext uri="{BB962C8B-B14F-4D97-AF65-F5344CB8AC3E}">
        <p14:creationId xmlns="" xmlns:p14="http://schemas.microsoft.com/office/powerpoint/2010/main" val="3765635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DAEDC1B4-915D-4511-B047-7E45A9A743CB}" type="datetime1">
              <a:rPr lang="en-US" smtClean="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01639E-FD42-4A1D-909F-272B6E9219A6}"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584363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00A2F1-0B7E-474D-BB91-2575052FDAD4}" type="datetime1">
              <a:rPr lang="en-US" smtClean="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3117045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657494-A677-4A2B-B54D-EAB00652C467}" type="datetime1">
              <a:rPr lang="en-US" smtClean="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01639E-FD42-4A1D-909F-272B6E9219A6}"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065648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460218-9E8D-4AB4-88A9-FAFD375B1AF2}" type="datetime1">
              <a:rPr lang="en-US" smtClean="0"/>
              <a:pPr/>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13429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A21B3A-4F24-4214-9D10-CF985579D204}" type="datetime1">
              <a:rPr lang="en-US" smtClean="0"/>
              <a:pPr/>
              <a:t>6/27/2020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1097395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E0019A-2A79-4579-9884-B2383EF6E736}" type="datetime1">
              <a:rPr lang="en-US" smtClean="0"/>
              <a:pPr/>
              <a:t>6/27/2020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3894093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9E8E8B-93E6-4D3A-BAB6-DEC0976A5A85}" type="datetime1">
              <a:rPr lang="en-US" smtClean="0"/>
              <a:pPr/>
              <a:t>6/27/2020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77010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06EB91-3219-4B29-9151-5D00D8EEEB8F}" type="datetime1">
              <a:rPr lang="en-US" smtClean="0"/>
              <a:pPr/>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1017383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0E1826-58D2-48FC-9DF8-712A39E1FD6F}" type="datetime1">
              <a:rPr lang="en-US" smtClean="0"/>
              <a:pPr/>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201639E-FD42-4A1D-909F-272B6E9219A6}"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00058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A9C661-D46B-47EB-B427-ACCA0CBAA345}" type="datetime1">
              <a:rPr lang="en-US" smtClean="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01639E-FD42-4A1D-909F-272B6E9219A6}" type="slidenum">
              <a:rPr lang="en-US" smtClean="0"/>
              <a:pPr/>
              <a:t>‹#›</a:t>
            </a:fld>
            <a:endParaRPr lang="en-US" dirty="0"/>
          </a:p>
        </p:txBody>
      </p:sp>
    </p:spTree>
    <p:extLst>
      <p:ext uri="{BB962C8B-B14F-4D97-AF65-F5344CB8AC3E}">
        <p14:creationId xmlns="" xmlns:p14="http://schemas.microsoft.com/office/powerpoint/2010/main" val="1073516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F1D29A-F856-4C9D-B7DB-430FEBE8040E}" type="datetime1">
              <a:rPr lang="en-US" smtClean="0"/>
              <a:pPr/>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201639E-FD42-4A1D-909F-272B6E9219A6}"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865719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0ACF40F-E4F3-4177-A19D-7C605D6F0338}" type="datetime1">
              <a:rPr lang="en-US" smtClean="0"/>
              <a:pPr/>
              <a:t>6/27/2020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201639E-FD42-4A1D-909F-272B6E9219A6}"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89666665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hdr="0" ftr="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blount265@att.ne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scottyboman@Hotmail.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 xmlns:a16="http://schemas.microsoft.com/office/drawing/2014/main" id="{B821C225-5C4D-4168-90AF-3D263D72CBA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EB9EE5EE-612C-48F0-8AD4-D6931C20E3CD}"/>
              </a:ext>
            </a:extLst>
          </p:cNvPr>
          <p:cNvSpPr>
            <a:spLocks noGrp="1"/>
          </p:cNvSpPr>
          <p:nvPr>
            <p:ph type="ctrTitle"/>
          </p:nvPr>
        </p:nvSpPr>
        <p:spPr>
          <a:xfrm>
            <a:off x="964788" y="804333"/>
            <a:ext cx="3391900" cy="5249334"/>
          </a:xfrm>
        </p:spPr>
        <p:txBody>
          <a:bodyPr vert="horz" lIns="91440" tIns="45720" rIns="91440" bIns="45720" rtlCol="0" anchor="ctr">
            <a:normAutofit fontScale="90000"/>
          </a:bodyPr>
          <a:lstStyle/>
          <a:p>
            <a:pPr algn="l"/>
            <a:r>
              <a:rPr lang="en-US" sz="5300" b="1" i="1" spc="100" dirty="0">
                <a:solidFill>
                  <a:srgbClr val="FFFFFF"/>
                </a:solidFill>
              </a:rPr>
              <a:t>Summary of Proposed changes to </a:t>
            </a:r>
            <a:br>
              <a:rPr lang="en-US" sz="5300" b="1" i="1" spc="100" dirty="0">
                <a:solidFill>
                  <a:srgbClr val="FFFFFF"/>
                </a:solidFill>
              </a:rPr>
            </a:br>
            <a:r>
              <a:rPr lang="en-US" sz="5300" b="1" i="1" spc="100" dirty="0">
                <a:solidFill>
                  <a:srgbClr val="FFFFFF"/>
                </a:solidFill>
              </a:rPr>
              <a:t/>
            </a:r>
            <a:br>
              <a:rPr lang="en-US" sz="5300" b="1" i="1" spc="100" dirty="0">
                <a:solidFill>
                  <a:srgbClr val="FFFFFF"/>
                </a:solidFill>
              </a:rPr>
            </a:br>
            <a:r>
              <a:rPr lang="en-US" sz="5300" b="1" i="1" spc="100" dirty="0">
                <a:solidFill>
                  <a:srgbClr val="FFFFFF"/>
                </a:solidFill>
              </a:rPr>
              <a:t>2012 Detroit Charter Commission</a:t>
            </a:r>
            <a:br>
              <a:rPr lang="en-US" sz="5300" b="1" i="1" spc="100" dirty="0">
                <a:solidFill>
                  <a:srgbClr val="FFFFFF"/>
                </a:solidFill>
              </a:rPr>
            </a:br>
            <a:r>
              <a:rPr lang="en-US" sz="4000" b="1" spc="100" dirty="0">
                <a:solidFill>
                  <a:srgbClr val="FFFFFF"/>
                </a:solidFill>
              </a:rPr>
              <a:t/>
            </a:r>
            <a:br>
              <a:rPr lang="en-US" sz="4000" b="1" spc="100" dirty="0">
                <a:solidFill>
                  <a:srgbClr val="FFFFFF"/>
                </a:solidFill>
              </a:rPr>
            </a:br>
            <a:r>
              <a:rPr lang="en-US" sz="2000" b="1" spc="100" dirty="0">
                <a:solidFill>
                  <a:srgbClr val="FFFFFF"/>
                </a:solidFill>
              </a:rPr>
              <a:t>November 23, 2019</a:t>
            </a:r>
            <a:endParaRPr lang="en-US" sz="3100" spc="100" dirty="0">
              <a:solidFill>
                <a:srgbClr val="FFFFFF"/>
              </a:solidFill>
            </a:endParaRPr>
          </a:p>
        </p:txBody>
      </p:sp>
      <p:sp>
        <p:nvSpPr>
          <p:cNvPr id="3" name="Subtitle 2">
            <a:extLst>
              <a:ext uri="{FF2B5EF4-FFF2-40B4-BE49-F238E27FC236}">
                <a16:creationId xmlns="" xmlns:a16="http://schemas.microsoft.com/office/drawing/2014/main" id="{B14E8604-6CAD-47B0-ADC5-97247B6E1320}"/>
              </a:ext>
            </a:extLst>
          </p:cNvPr>
          <p:cNvSpPr>
            <a:spLocks noGrp="1"/>
          </p:cNvSpPr>
          <p:nvPr>
            <p:ph type="subTitle" idx="1"/>
          </p:nvPr>
        </p:nvSpPr>
        <p:spPr>
          <a:xfrm>
            <a:off x="4921209" y="804333"/>
            <a:ext cx="6306003" cy="5249334"/>
          </a:xfrm>
        </p:spPr>
        <p:txBody>
          <a:bodyPr vert="horz" lIns="45720" tIns="45720" rIns="45720" bIns="45720" rtlCol="0" anchor="ctr">
            <a:normAutofit fontScale="92500" lnSpcReduction="20000"/>
          </a:bodyPr>
          <a:lstStyle/>
          <a:p>
            <a:pPr>
              <a:lnSpc>
                <a:spcPct val="90000"/>
              </a:lnSpc>
            </a:pPr>
            <a:endParaRPr lang="en-US" b="1" dirty="0">
              <a:solidFill>
                <a:schemeClr val="tx1"/>
              </a:solidFill>
            </a:endParaRPr>
          </a:p>
          <a:p>
            <a:pPr algn="ctr">
              <a:lnSpc>
                <a:spcPct val="90000"/>
              </a:lnSpc>
            </a:pPr>
            <a:r>
              <a:rPr lang="en-US" sz="5200" b="1" spc="100" dirty="0">
                <a:solidFill>
                  <a:schemeClr val="accent6">
                    <a:lumMod val="50000"/>
                  </a:schemeClr>
                </a:solidFill>
              </a:rPr>
              <a:t>Civilian Oversight </a:t>
            </a:r>
            <a:r>
              <a:rPr lang="en-US" sz="5200" b="1" u="sng" spc="100" dirty="0">
                <a:solidFill>
                  <a:schemeClr val="accent6">
                    <a:lumMod val="50000"/>
                  </a:schemeClr>
                </a:solidFill>
              </a:rPr>
              <a:t>Citizen Focus Group</a:t>
            </a:r>
            <a:endParaRPr lang="en-US" sz="5200" b="1" u="sng" dirty="0">
              <a:solidFill>
                <a:schemeClr val="tx1"/>
              </a:solidFill>
            </a:endParaRPr>
          </a:p>
          <a:p>
            <a:pPr>
              <a:lnSpc>
                <a:spcPct val="90000"/>
              </a:lnSpc>
            </a:pPr>
            <a:endParaRPr lang="en-US" sz="3200" b="1" dirty="0">
              <a:solidFill>
                <a:schemeClr val="tx1"/>
              </a:solidFill>
            </a:endParaRPr>
          </a:p>
          <a:p>
            <a:pPr>
              <a:lnSpc>
                <a:spcPct val="90000"/>
              </a:lnSpc>
            </a:pPr>
            <a:r>
              <a:rPr lang="en-US" sz="3500" b="1" dirty="0">
                <a:solidFill>
                  <a:schemeClr val="tx1"/>
                </a:solidFill>
              </a:rPr>
              <a:t>Presenters/Co-Chairs: </a:t>
            </a:r>
          </a:p>
          <a:p>
            <a:pPr>
              <a:lnSpc>
                <a:spcPct val="90000"/>
              </a:lnSpc>
            </a:pPr>
            <a:endParaRPr lang="en-US" sz="3500" b="1" dirty="0">
              <a:solidFill>
                <a:schemeClr val="tx1"/>
              </a:solidFill>
            </a:endParaRPr>
          </a:p>
          <a:p>
            <a:pPr>
              <a:lnSpc>
                <a:spcPct val="90000"/>
              </a:lnSpc>
            </a:pPr>
            <a:r>
              <a:rPr lang="en-US" sz="3500" b="1" dirty="0">
                <a:solidFill>
                  <a:schemeClr val="tx1"/>
                </a:solidFill>
              </a:rPr>
              <a:t>Eric Blount </a:t>
            </a:r>
          </a:p>
          <a:p>
            <a:pPr>
              <a:lnSpc>
                <a:spcPct val="90000"/>
              </a:lnSpc>
            </a:pPr>
            <a:r>
              <a:rPr lang="en-US" sz="3500" b="1" dirty="0">
                <a:solidFill>
                  <a:schemeClr val="tx1"/>
                </a:solidFill>
              </a:rPr>
              <a:t>(313) 837-2605 </a:t>
            </a:r>
          </a:p>
          <a:p>
            <a:pPr>
              <a:lnSpc>
                <a:spcPct val="90000"/>
              </a:lnSpc>
            </a:pPr>
            <a:r>
              <a:rPr lang="en-US" sz="3500" b="1" dirty="0">
                <a:solidFill>
                  <a:schemeClr val="tx1"/>
                </a:solidFill>
                <a:hlinkClick r:id="rId3"/>
              </a:rPr>
              <a:t>eblount265@att.net</a:t>
            </a:r>
            <a:endParaRPr lang="en-US" sz="3500" b="1" dirty="0">
              <a:solidFill>
                <a:schemeClr val="tx1"/>
              </a:solidFill>
            </a:endParaRPr>
          </a:p>
          <a:p>
            <a:pPr>
              <a:lnSpc>
                <a:spcPct val="90000"/>
              </a:lnSpc>
            </a:pPr>
            <a:endParaRPr lang="en-US" sz="3500" b="1" dirty="0">
              <a:solidFill>
                <a:schemeClr val="tx1"/>
              </a:solidFill>
            </a:endParaRPr>
          </a:p>
          <a:p>
            <a:pPr>
              <a:lnSpc>
                <a:spcPct val="90000"/>
              </a:lnSpc>
            </a:pPr>
            <a:r>
              <a:rPr lang="en-US" sz="3500" b="1">
                <a:solidFill>
                  <a:schemeClr val="tx1"/>
                </a:solidFill>
              </a:rPr>
              <a:t>Scotty </a:t>
            </a:r>
            <a:r>
              <a:rPr lang="en-US" sz="3500" b="1" dirty="0" err="1">
                <a:solidFill>
                  <a:schemeClr val="tx1"/>
                </a:solidFill>
              </a:rPr>
              <a:t>Boman</a:t>
            </a:r>
            <a:r>
              <a:rPr lang="en-US" sz="3500" b="1" dirty="0">
                <a:solidFill>
                  <a:schemeClr val="tx1"/>
                </a:solidFill>
              </a:rPr>
              <a:t> </a:t>
            </a:r>
          </a:p>
          <a:p>
            <a:pPr>
              <a:lnSpc>
                <a:spcPct val="90000"/>
              </a:lnSpc>
            </a:pPr>
            <a:r>
              <a:rPr lang="en-US" sz="3500" b="1" dirty="0">
                <a:solidFill>
                  <a:schemeClr val="tx1"/>
                </a:solidFill>
              </a:rPr>
              <a:t>(313) 247-2052  </a:t>
            </a:r>
            <a:r>
              <a:rPr lang="en-US" sz="3500" b="1" dirty="0">
                <a:solidFill>
                  <a:schemeClr val="tx1"/>
                </a:solidFill>
                <a:hlinkClick r:id="rId4"/>
              </a:rPr>
              <a:t>scottyboman@Hotmail.com</a:t>
            </a:r>
            <a:r>
              <a:rPr lang="en-US" sz="3500" b="1" dirty="0">
                <a:solidFill>
                  <a:schemeClr val="tx1"/>
                </a:solidFill>
              </a:rPr>
              <a:t> </a:t>
            </a:r>
          </a:p>
          <a:p>
            <a:pPr>
              <a:lnSpc>
                <a:spcPct val="90000"/>
              </a:lnSpc>
            </a:pPr>
            <a:endParaRPr lang="en-US" b="1" dirty="0">
              <a:solidFill>
                <a:schemeClr val="tx1"/>
              </a:solidFill>
            </a:endParaRPr>
          </a:p>
          <a:p>
            <a:pPr>
              <a:lnSpc>
                <a:spcPct val="90000"/>
              </a:lnSpc>
            </a:pPr>
            <a:endParaRPr lang="en-US" dirty="0">
              <a:solidFill>
                <a:schemeClr val="tx1"/>
              </a:solidFill>
            </a:endParaRPr>
          </a:p>
          <a:p>
            <a:pPr>
              <a:lnSpc>
                <a:spcPct val="90000"/>
              </a:lnSpc>
            </a:pPr>
            <a:endParaRPr lang="en-US" dirty="0">
              <a:solidFill>
                <a:schemeClr val="tx1"/>
              </a:solidFill>
            </a:endParaRPr>
          </a:p>
        </p:txBody>
      </p:sp>
    </p:spTree>
    <p:extLst>
      <p:ext uri="{BB962C8B-B14F-4D97-AF65-F5344CB8AC3E}">
        <p14:creationId xmlns="" xmlns:p14="http://schemas.microsoft.com/office/powerpoint/2010/main" val="702831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162F6CF6-755D-4B3C-B2D8-B1DA7BA8C95D}"/>
              </a:ext>
            </a:extLst>
          </p:cNvPr>
          <p:cNvSpPr>
            <a:spLocks noGrp="1"/>
          </p:cNvSpPr>
          <p:nvPr>
            <p:ph type="title"/>
          </p:nvPr>
        </p:nvSpPr>
        <p:spPr>
          <a:xfrm>
            <a:off x="964788" y="804333"/>
            <a:ext cx="3391900" cy="5249334"/>
          </a:xfrm>
        </p:spPr>
        <p:txBody>
          <a:bodyPr>
            <a:normAutofit/>
          </a:bodyPr>
          <a:lstStyle/>
          <a:p>
            <a:pPr algn="r"/>
            <a:r>
              <a:rPr lang="en-US" sz="4800" dirty="0">
                <a:solidFill>
                  <a:srgbClr val="FFFFFF"/>
                </a:solidFill>
              </a:rPr>
              <a:t>Research of Standards and Best Practices</a:t>
            </a:r>
          </a:p>
        </p:txBody>
      </p:sp>
      <p:sp>
        <p:nvSpPr>
          <p:cNvPr id="3" name="Content Placeholder 2">
            <a:extLst>
              <a:ext uri="{FF2B5EF4-FFF2-40B4-BE49-F238E27FC236}">
                <a16:creationId xmlns="" xmlns:a16="http://schemas.microsoft.com/office/drawing/2014/main" id="{22C92C6A-8BF7-4D23-BA82-60457D61E7F2}"/>
              </a:ext>
            </a:extLst>
          </p:cNvPr>
          <p:cNvSpPr>
            <a:spLocks noGrp="1"/>
          </p:cNvSpPr>
          <p:nvPr>
            <p:ph idx="1"/>
          </p:nvPr>
        </p:nvSpPr>
        <p:spPr>
          <a:xfrm>
            <a:off x="4951048" y="804333"/>
            <a:ext cx="6306003" cy="5249334"/>
          </a:xfrm>
        </p:spPr>
        <p:txBody>
          <a:bodyPr anchor="ctr">
            <a:normAutofit fontScale="92500" lnSpcReduction="20000"/>
          </a:bodyPr>
          <a:lstStyle/>
          <a:p>
            <a:endParaRPr lang="en-US" dirty="0"/>
          </a:p>
          <a:p>
            <a:pPr marL="0" indent="0">
              <a:buNone/>
            </a:pPr>
            <a:r>
              <a:rPr lang="en-US" sz="3500" dirty="0"/>
              <a:t>Nation Association for Civilian Oversight of Law Enforcement (NACOLE) 2019 national convention in Detroit Sept.22-26, 2019</a:t>
            </a:r>
          </a:p>
          <a:p>
            <a:endParaRPr lang="en-US" sz="3500" dirty="0"/>
          </a:p>
          <a:p>
            <a:pPr marL="0" indent="0">
              <a:buNone/>
            </a:pPr>
            <a:r>
              <a:rPr lang="en-US" sz="3500" dirty="0"/>
              <a:t>“Many have sought to develop standards or best practices to guide the work. However, given the variations among oversight agencies, their mandates, and the limited control they have over staffing and budgets, this is nearly impossible”</a:t>
            </a:r>
          </a:p>
          <a:p>
            <a:pPr marL="0" indent="0">
              <a:buNone/>
            </a:pPr>
            <a:endParaRPr lang="en-US" dirty="0"/>
          </a:p>
          <a:p>
            <a:pPr marL="0" indent="0">
              <a:buNone/>
            </a:pPr>
            <a:endParaRPr lang="en-US" dirty="0"/>
          </a:p>
        </p:txBody>
      </p:sp>
      <p:sp>
        <p:nvSpPr>
          <p:cNvPr id="4" name="Date Placeholder 3">
            <a:extLst>
              <a:ext uri="{FF2B5EF4-FFF2-40B4-BE49-F238E27FC236}">
                <a16:creationId xmlns="" xmlns:a16="http://schemas.microsoft.com/office/drawing/2014/main" id="{28332818-D9D2-47E5-8A6D-2AF666AD9492}"/>
              </a:ext>
            </a:extLst>
          </p:cNvPr>
          <p:cNvSpPr>
            <a:spLocks noGrp="1"/>
          </p:cNvSpPr>
          <p:nvPr>
            <p:ph type="dt" sz="half" idx="10"/>
          </p:nvPr>
        </p:nvSpPr>
        <p:spPr>
          <a:xfrm>
            <a:off x="1024129" y="6470704"/>
            <a:ext cx="2154143" cy="274320"/>
          </a:xfrm>
        </p:spPr>
        <p:txBody>
          <a:bodyPr>
            <a:normAutofit/>
          </a:bodyPr>
          <a:lstStyle/>
          <a:p>
            <a:pPr>
              <a:spcAft>
                <a:spcPts val="600"/>
              </a:spcAft>
            </a:pPr>
            <a:fld id="{8400A2F1-0B7E-474D-BB91-2575052FDAD4}" type="datetime1">
              <a:rPr lang="en-US">
                <a:solidFill>
                  <a:srgbClr val="FFFFFF"/>
                </a:solidFill>
              </a:rPr>
              <a:pPr>
                <a:spcAft>
                  <a:spcPts val="600"/>
                </a:spcAft>
              </a:pPr>
              <a:t>6/27/2020</a:t>
            </a:fld>
            <a:endParaRPr lang="en-US">
              <a:solidFill>
                <a:srgbClr val="FFFFFF"/>
              </a:solidFill>
            </a:endParaRPr>
          </a:p>
        </p:txBody>
      </p:sp>
      <p:sp>
        <p:nvSpPr>
          <p:cNvPr id="5" name="Slide Number Placeholder 4">
            <a:extLst>
              <a:ext uri="{FF2B5EF4-FFF2-40B4-BE49-F238E27FC236}">
                <a16:creationId xmlns="" xmlns:a16="http://schemas.microsoft.com/office/drawing/2014/main" id="{40ECEA21-4B81-4B94-951E-E67647DB1159}"/>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2</a:t>
            </a:fld>
            <a:endParaRPr lang="en-US"/>
          </a:p>
        </p:txBody>
      </p:sp>
    </p:spTree>
    <p:extLst>
      <p:ext uri="{BB962C8B-B14F-4D97-AF65-F5344CB8AC3E}">
        <p14:creationId xmlns="" xmlns:p14="http://schemas.microsoft.com/office/powerpoint/2010/main" val="19722240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r>
              <a:rPr lang="en-US" sz="4800" dirty="0">
                <a:solidFill>
                  <a:srgbClr val="FFFFFF"/>
                </a:solidFill>
              </a:rPr>
              <a:t>Five Common Goals of Civilian Oversight Programs</a:t>
            </a:r>
            <a:br>
              <a:rPr lang="en-US" sz="4800"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6/27/2020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3</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3409076887"/>
              </p:ext>
            </p:extLst>
          </p:nvPr>
        </p:nvGraphicFramePr>
        <p:xfrm>
          <a:off x="5603875" y="284813"/>
          <a:ext cx="6207125" cy="6185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26508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B238267-4861-41E1-8612-C33B76C61C8A}"/>
              </a:ext>
            </a:extLst>
          </p:cNvPr>
          <p:cNvSpPr>
            <a:spLocks noGrp="1"/>
          </p:cNvSpPr>
          <p:nvPr>
            <p:ph type="dt" sz="half" idx="10"/>
          </p:nvPr>
        </p:nvSpPr>
        <p:spPr/>
        <p:txBody>
          <a:bodyPr/>
          <a:lstStyle/>
          <a:p>
            <a:fld id="{FF9E8E8B-93E6-4D3A-BAB6-DEC0976A5A85}" type="datetime1">
              <a:rPr lang="en-US" smtClean="0"/>
              <a:pPr/>
              <a:t>6/27/2020</a:t>
            </a:fld>
            <a:endParaRPr lang="en-US" dirty="0"/>
          </a:p>
        </p:txBody>
      </p:sp>
      <p:sp>
        <p:nvSpPr>
          <p:cNvPr id="3" name="Slide Number Placeholder 2">
            <a:extLst>
              <a:ext uri="{FF2B5EF4-FFF2-40B4-BE49-F238E27FC236}">
                <a16:creationId xmlns="" xmlns:a16="http://schemas.microsoft.com/office/drawing/2014/main" id="{12DC0274-0824-476B-8A00-BE924280DC5B}"/>
              </a:ext>
            </a:extLst>
          </p:cNvPr>
          <p:cNvSpPr>
            <a:spLocks noGrp="1"/>
          </p:cNvSpPr>
          <p:nvPr>
            <p:ph type="sldNum" sz="quarter" idx="12"/>
          </p:nvPr>
        </p:nvSpPr>
        <p:spPr/>
        <p:txBody>
          <a:bodyPr/>
          <a:lstStyle/>
          <a:p>
            <a:fld id="{4201639E-FD42-4A1D-909F-272B6E9219A6}" type="slidenum">
              <a:rPr lang="en-US" smtClean="0"/>
              <a:pPr/>
              <a:t>4</a:t>
            </a:fld>
            <a:endParaRPr lang="en-US" dirty="0"/>
          </a:p>
        </p:txBody>
      </p:sp>
      <p:pic>
        <p:nvPicPr>
          <p:cNvPr id="9" name="Picture 8">
            <a:extLst>
              <a:ext uri="{FF2B5EF4-FFF2-40B4-BE49-F238E27FC236}">
                <a16:creationId xmlns="" xmlns:a16="http://schemas.microsoft.com/office/drawing/2014/main" id="{B6F3CD29-1606-46F3-BB1F-F4182C34713A}"/>
              </a:ext>
            </a:extLst>
          </p:cNvPr>
          <p:cNvPicPr>
            <a:picLocks noChangeAspect="1"/>
          </p:cNvPicPr>
          <p:nvPr/>
        </p:nvPicPr>
        <p:blipFill>
          <a:blip r:embed="rId2" cstate="print"/>
          <a:stretch>
            <a:fillRect/>
          </a:stretch>
        </p:blipFill>
        <p:spPr>
          <a:xfrm>
            <a:off x="0" y="1673"/>
            <a:ext cx="12192000" cy="6854653"/>
          </a:xfrm>
          <a:prstGeom prst="rect">
            <a:avLst/>
          </a:prstGeom>
        </p:spPr>
      </p:pic>
    </p:spTree>
    <p:extLst>
      <p:ext uri="{BB962C8B-B14F-4D97-AF65-F5344CB8AC3E}">
        <p14:creationId xmlns="" xmlns:p14="http://schemas.microsoft.com/office/powerpoint/2010/main" val="1824518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r>
              <a:rPr lang="en-US" sz="4800" dirty="0">
                <a:solidFill>
                  <a:srgbClr val="FFFFFF"/>
                </a:solidFill>
              </a:rPr>
              <a:t>Improving public trust</a:t>
            </a:r>
            <a:r>
              <a:rPr lang="en-US" dirty="0">
                <a:solidFill>
                  <a:srgbClr val="FFFFFF"/>
                </a:solidFill>
              </a:rPr>
              <a:t/>
            </a:r>
            <a:br>
              <a:rPr lang="en-US"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6/27/2020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5</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2331782905"/>
              </p:ext>
            </p:extLst>
          </p:nvPr>
        </p:nvGraphicFramePr>
        <p:xfrm>
          <a:off x="4865915" y="112976"/>
          <a:ext cx="6945085" cy="6357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731999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r>
              <a:rPr lang="en-US" sz="4800" dirty="0">
                <a:solidFill>
                  <a:srgbClr val="FFFFFF"/>
                </a:solidFill>
              </a:rPr>
              <a:t>Improving public trust</a:t>
            </a:r>
            <a:r>
              <a:rPr lang="en-US" dirty="0">
                <a:solidFill>
                  <a:srgbClr val="FFFFFF"/>
                </a:solidFill>
              </a:rPr>
              <a:t/>
            </a:r>
            <a:br>
              <a:rPr lang="en-US"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6/27/2020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6</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4055784765"/>
              </p:ext>
            </p:extLst>
          </p:nvPr>
        </p:nvGraphicFramePr>
        <p:xfrm>
          <a:off x="4865915" y="112976"/>
          <a:ext cx="6945085" cy="6357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7210613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A18662-ED86-462D-A620-19439E60C12D}"/>
              </a:ext>
            </a:extLst>
          </p:cNvPr>
          <p:cNvSpPr>
            <a:spLocks noGrp="1"/>
          </p:cNvSpPr>
          <p:nvPr>
            <p:ph type="title"/>
          </p:nvPr>
        </p:nvSpPr>
        <p:spPr>
          <a:xfrm>
            <a:off x="838200" y="136525"/>
            <a:ext cx="10515600" cy="1554163"/>
          </a:xfrm>
        </p:spPr>
        <p:txBody>
          <a:bodyPr/>
          <a:lstStyle/>
          <a:p>
            <a:r>
              <a:rPr lang="en-US" b="1" dirty="0"/>
              <a:t>Why is this important</a:t>
            </a:r>
            <a:endParaRPr lang="en-US" dirty="0"/>
          </a:p>
        </p:txBody>
      </p:sp>
      <p:sp>
        <p:nvSpPr>
          <p:cNvPr id="3" name="Content Placeholder 2">
            <a:extLst>
              <a:ext uri="{FF2B5EF4-FFF2-40B4-BE49-F238E27FC236}">
                <a16:creationId xmlns="" xmlns:a16="http://schemas.microsoft.com/office/drawing/2014/main" id="{0D35DBBB-D597-4D61-A896-6E2C6317A4BF}"/>
              </a:ext>
            </a:extLst>
          </p:cNvPr>
          <p:cNvSpPr>
            <a:spLocks noGrp="1"/>
          </p:cNvSpPr>
          <p:nvPr>
            <p:ph idx="1"/>
          </p:nvPr>
        </p:nvSpPr>
        <p:spPr>
          <a:xfrm>
            <a:off x="251791" y="1252026"/>
            <a:ext cx="11661913" cy="5104324"/>
          </a:xfrm>
        </p:spPr>
        <p:txBody>
          <a:bodyPr/>
          <a:lstStyle/>
          <a:p>
            <a:pPr marL="0" indent="0">
              <a:buNone/>
            </a:pPr>
            <a:r>
              <a:rPr lang="en-US" u="sng" dirty="0"/>
              <a:t>Current Charter</a:t>
            </a:r>
          </a:p>
          <a:p>
            <a:pPr marL="0" indent="0">
              <a:buNone/>
            </a:pPr>
            <a:r>
              <a:rPr lang="en-US" sz="2000" dirty="0"/>
              <a:t>11 Commissioners (7-4) with options to appoint more/all</a:t>
            </a:r>
          </a:p>
          <a:p>
            <a:pPr marL="0" indent="0">
              <a:buNone/>
            </a:pPr>
            <a:r>
              <a:rPr lang="en-US" sz="4000" u="sng" dirty="0"/>
              <a:t>Elected</a:t>
            </a:r>
            <a:r>
              <a:rPr lang="en-US" sz="4000" dirty="0"/>
              <a:t> - </a:t>
            </a:r>
            <a:r>
              <a:rPr lang="en-US" sz="4000" u="sng" dirty="0"/>
              <a:t>Appointed</a:t>
            </a:r>
            <a:r>
              <a:rPr lang="en-US" sz="4000" dirty="0"/>
              <a:t>		</a:t>
            </a:r>
            <a:r>
              <a:rPr lang="en-US" sz="4000" u="sng" dirty="0"/>
              <a:t>Appointments Allowed</a:t>
            </a:r>
          </a:p>
        </p:txBody>
      </p:sp>
      <p:sp>
        <p:nvSpPr>
          <p:cNvPr id="4" name="Date Placeholder 3">
            <a:extLst>
              <a:ext uri="{FF2B5EF4-FFF2-40B4-BE49-F238E27FC236}">
                <a16:creationId xmlns="" xmlns:a16="http://schemas.microsoft.com/office/drawing/2014/main" id="{CFCB22FD-6DA1-4FD6-80DE-A8DBFC9C81D9}"/>
              </a:ext>
            </a:extLst>
          </p:cNvPr>
          <p:cNvSpPr>
            <a:spLocks noGrp="1"/>
          </p:cNvSpPr>
          <p:nvPr>
            <p:ph type="dt" sz="half" idx="10"/>
          </p:nvPr>
        </p:nvSpPr>
        <p:spPr>
          <a:xfrm>
            <a:off x="838201" y="6317395"/>
            <a:ext cx="2743200" cy="365125"/>
          </a:xfrm>
        </p:spPr>
        <p:txBody>
          <a:bodyPr/>
          <a:lstStyle/>
          <a:p>
            <a:fld id="{E0CF60AE-BE48-4A00-A906-20F6050069F2}" type="datetime1">
              <a:rPr lang="en-US" smtClean="0"/>
              <a:pPr/>
              <a:t>6/27/2020</a:t>
            </a:fld>
            <a:endParaRPr lang="en-US" dirty="0"/>
          </a:p>
        </p:txBody>
      </p:sp>
      <p:sp>
        <p:nvSpPr>
          <p:cNvPr id="5" name="Slide Number Placeholder 4">
            <a:extLst>
              <a:ext uri="{FF2B5EF4-FFF2-40B4-BE49-F238E27FC236}">
                <a16:creationId xmlns="" xmlns:a16="http://schemas.microsoft.com/office/drawing/2014/main" id="{75A2B54B-3BBB-4295-95D0-AB7B2F1559E9}"/>
              </a:ext>
            </a:extLst>
          </p:cNvPr>
          <p:cNvSpPr>
            <a:spLocks noGrp="1"/>
          </p:cNvSpPr>
          <p:nvPr>
            <p:ph type="sldNum" sz="quarter" idx="12"/>
          </p:nvPr>
        </p:nvSpPr>
        <p:spPr/>
        <p:txBody>
          <a:bodyPr/>
          <a:lstStyle/>
          <a:p>
            <a:fld id="{4201639E-FD42-4A1D-909F-272B6E9219A6}" type="slidenum">
              <a:rPr lang="en-US" smtClean="0"/>
              <a:pPr/>
              <a:t>7</a:t>
            </a:fld>
            <a:endParaRPr lang="en-US" dirty="0"/>
          </a:p>
        </p:txBody>
      </p:sp>
      <p:pic>
        <p:nvPicPr>
          <p:cNvPr id="10" name="Graphic 9" descr="Man">
            <a:extLst>
              <a:ext uri="{FF2B5EF4-FFF2-40B4-BE49-F238E27FC236}">
                <a16:creationId xmlns="" xmlns:a16="http://schemas.microsoft.com/office/drawing/2014/main" id="{1110EBF8-0426-4633-99B7-19B2BA8E61FA}"/>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75580" y="3000042"/>
            <a:ext cx="770206" cy="770206"/>
          </a:xfrm>
          <a:prstGeom prst="rect">
            <a:avLst/>
          </a:prstGeom>
        </p:spPr>
      </p:pic>
      <p:pic>
        <p:nvPicPr>
          <p:cNvPr id="11" name="Graphic 10" descr="Man">
            <a:extLst>
              <a:ext uri="{FF2B5EF4-FFF2-40B4-BE49-F238E27FC236}">
                <a16:creationId xmlns="" xmlns:a16="http://schemas.microsoft.com/office/drawing/2014/main" id="{6FE44D77-B350-4F76-8627-17BEF20B4F15}"/>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1439595" y="2985188"/>
            <a:ext cx="770206" cy="770206"/>
          </a:xfrm>
          <a:prstGeom prst="rect">
            <a:avLst/>
          </a:prstGeom>
        </p:spPr>
      </p:pic>
      <p:pic>
        <p:nvPicPr>
          <p:cNvPr id="12" name="Graphic 11" descr="Man">
            <a:extLst>
              <a:ext uri="{FF2B5EF4-FFF2-40B4-BE49-F238E27FC236}">
                <a16:creationId xmlns="" xmlns:a16="http://schemas.microsoft.com/office/drawing/2014/main" id="{BD0D85E9-47B5-4A81-BB74-672143AD79AA}"/>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75580" y="3818162"/>
            <a:ext cx="770206" cy="770206"/>
          </a:xfrm>
          <a:prstGeom prst="rect">
            <a:avLst/>
          </a:prstGeom>
        </p:spPr>
      </p:pic>
      <p:pic>
        <p:nvPicPr>
          <p:cNvPr id="13" name="Graphic 12" descr="Man">
            <a:extLst>
              <a:ext uri="{FF2B5EF4-FFF2-40B4-BE49-F238E27FC236}">
                <a16:creationId xmlns="" xmlns:a16="http://schemas.microsoft.com/office/drawing/2014/main" id="{1741DDD6-C215-48C8-A3B5-395522D33011}"/>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1387247" y="3883599"/>
            <a:ext cx="770206" cy="770206"/>
          </a:xfrm>
          <a:prstGeom prst="rect">
            <a:avLst/>
          </a:prstGeom>
        </p:spPr>
      </p:pic>
      <p:pic>
        <p:nvPicPr>
          <p:cNvPr id="14" name="Graphic 13" descr="Man">
            <a:extLst>
              <a:ext uri="{FF2B5EF4-FFF2-40B4-BE49-F238E27FC236}">
                <a16:creationId xmlns="" xmlns:a16="http://schemas.microsoft.com/office/drawing/2014/main" id="{A2F637A8-8322-4BFA-8D89-422F815EBEF6}"/>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75580" y="4733293"/>
            <a:ext cx="770206" cy="770206"/>
          </a:xfrm>
          <a:prstGeom prst="rect">
            <a:avLst/>
          </a:prstGeom>
        </p:spPr>
      </p:pic>
      <p:pic>
        <p:nvPicPr>
          <p:cNvPr id="15" name="Graphic 14" descr="Man">
            <a:extLst>
              <a:ext uri="{FF2B5EF4-FFF2-40B4-BE49-F238E27FC236}">
                <a16:creationId xmlns="" xmlns:a16="http://schemas.microsoft.com/office/drawing/2014/main" id="{68C2D3A7-1774-48F6-898E-88D328CDE655}"/>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1387247" y="4707224"/>
            <a:ext cx="770206" cy="770206"/>
          </a:xfrm>
          <a:prstGeom prst="rect">
            <a:avLst/>
          </a:prstGeom>
        </p:spPr>
      </p:pic>
      <p:pic>
        <p:nvPicPr>
          <p:cNvPr id="16" name="Graphic 15" descr="Man">
            <a:extLst>
              <a:ext uri="{FF2B5EF4-FFF2-40B4-BE49-F238E27FC236}">
                <a16:creationId xmlns="" xmlns:a16="http://schemas.microsoft.com/office/drawing/2014/main" id="{798113D2-B986-401E-9A7E-0067ACC4D848}"/>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875759" y="5573258"/>
            <a:ext cx="770206" cy="770206"/>
          </a:xfrm>
          <a:prstGeom prst="rect">
            <a:avLst/>
          </a:prstGeom>
        </p:spPr>
      </p:pic>
      <p:pic>
        <p:nvPicPr>
          <p:cNvPr id="17" name="Graphic 16" descr="Man">
            <a:extLst>
              <a:ext uri="{FF2B5EF4-FFF2-40B4-BE49-F238E27FC236}">
                <a16:creationId xmlns="" xmlns:a16="http://schemas.microsoft.com/office/drawing/2014/main" id="{8CFE4F5B-CE2D-4B48-BEDF-6C88A79151CB}"/>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955643" y="3016440"/>
            <a:ext cx="770206" cy="770206"/>
          </a:xfrm>
          <a:prstGeom prst="rect">
            <a:avLst/>
          </a:prstGeom>
        </p:spPr>
      </p:pic>
      <p:pic>
        <p:nvPicPr>
          <p:cNvPr id="18" name="Graphic 17" descr="Man">
            <a:extLst>
              <a:ext uri="{FF2B5EF4-FFF2-40B4-BE49-F238E27FC236}">
                <a16:creationId xmlns="" xmlns:a16="http://schemas.microsoft.com/office/drawing/2014/main" id="{2928A793-0BB3-4212-BFCF-6E0A4994DFEA}"/>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955643" y="3849590"/>
            <a:ext cx="770206" cy="770206"/>
          </a:xfrm>
          <a:prstGeom prst="rect">
            <a:avLst/>
          </a:prstGeom>
        </p:spPr>
      </p:pic>
      <p:pic>
        <p:nvPicPr>
          <p:cNvPr id="19" name="Graphic 18" descr="Man">
            <a:extLst>
              <a:ext uri="{FF2B5EF4-FFF2-40B4-BE49-F238E27FC236}">
                <a16:creationId xmlns="" xmlns:a16="http://schemas.microsoft.com/office/drawing/2014/main" id="{E548B453-E652-4A4E-9FD4-A9ECD572F9D7}"/>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955643" y="4778107"/>
            <a:ext cx="770206" cy="770206"/>
          </a:xfrm>
          <a:prstGeom prst="rect">
            <a:avLst/>
          </a:prstGeom>
        </p:spPr>
      </p:pic>
      <p:pic>
        <p:nvPicPr>
          <p:cNvPr id="21" name="Graphic 20" descr="Man">
            <a:extLst>
              <a:ext uri="{FF2B5EF4-FFF2-40B4-BE49-F238E27FC236}">
                <a16:creationId xmlns="" xmlns:a16="http://schemas.microsoft.com/office/drawing/2014/main" id="{F7FD1C52-CEEB-4F1B-9EAE-3427A0FC5B08}"/>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9923929" y="2980965"/>
            <a:ext cx="770206" cy="770206"/>
          </a:xfrm>
          <a:prstGeom prst="rect">
            <a:avLst/>
          </a:prstGeom>
        </p:spPr>
      </p:pic>
      <p:pic>
        <p:nvPicPr>
          <p:cNvPr id="22" name="Graphic 21" descr="Man">
            <a:extLst>
              <a:ext uri="{FF2B5EF4-FFF2-40B4-BE49-F238E27FC236}">
                <a16:creationId xmlns="" xmlns:a16="http://schemas.microsoft.com/office/drawing/2014/main" id="{1943FA08-CB0E-44F8-BA16-8BF0E7CAB4BF}"/>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9902669" y="3849590"/>
            <a:ext cx="770206" cy="770206"/>
          </a:xfrm>
          <a:prstGeom prst="rect">
            <a:avLst/>
          </a:prstGeom>
        </p:spPr>
      </p:pic>
      <p:pic>
        <p:nvPicPr>
          <p:cNvPr id="23" name="Graphic 22" descr="Man">
            <a:extLst>
              <a:ext uri="{FF2B5EF4-FFF2-40B4-BE49-F238E27FC236}">
                <a16:creationId xmlns="" xmlns:a16="http://schemas.microsoft.com/office/drawing/2014/main" id="{3C6C3E66-E84F-43A5-AA91-0F3E08895E85}"/>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9899338" y="4785117"/>
            <a:ext cx="770206" cy="770206"/>
          </a:xfrm>
          <a:prstGeom prst="rect">
            <a:avLst/>
          </a:prstGeom>
        </p:spPr>
      </p:pic>
      <p:pic>
        <p:nvPicPr>
          <p:cNvPr id="24" name="Graphic 23" descr="Man">
            <a:extLst>
              <a:ext uri="{FF2B5EF4-FFF2-40B4-BE49-F238E27FC236}">
                <a16:creationId xmlns="" xmlns:a16="http://schemas.microsoft.com/office/drawing/2014/main" id="{68E235B3-469F-4E21-8BB5-FA1CA9ABAA9A}"/>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2955643" y="5622888"/>
            <a:ext cx="770206" cy="770206"/>
          </a:xfrm>
          <a:prstGeom prst="rect">
            <a:avLst/>
          </a:prstGeom>
        </p:spPr>
      </p:pic>
      <p:pic>
        <p:nvPicPr>
          <p:cNvPr id="25" name="Graphic 24" descr="Man">
            <a:extLst>
              <a:ext uri="{FF2B5EF4-FFF2-40B4-BE49-F238E27FC236}">
                <a16:creationId xmlns="" xmlns:a16="http://schemas.microsoft.com/office/drawing/2014/main" id="{EB6987CD-0DAD-431F-A744-213302C5F085}"/>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9868497" y="5668805"/>
            <a:ext cx="770206" cy="770206"/>
          </a:xfrm>
          <a:prstGeom prst="rect">
            <a:avLst/>
          </a:prstGeom>
        </p:spPr>
      </p:pic>
      <p:pic>
        <p:nvPicPr>
          <p:cNvPr id="27" name="Graphic 26" descr="Man">
            <a:extLst>
              <a:ext uri="{FF2B5EF4-FFF2-40B4-BE49-F238E27FC236}">
                <a16:creationId xmlns="" xmlns:a16="http://schemas.microsoft.com/office/drawing/2014/main" id="{B020CEAB-231A-4B22-ABD5-D6C540B87CD5}"/>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8008177" y="2980965"/>
            <a:ext cx="770206" cy="770206"/>
          </a:xfrm>
          <a:prstGeom prst="rect">
            <a:avLst/>
          </a:prstGeom>
        </p:spPr>
      </p:pic>
      <p:pic>
        <p:nvPicPr>
          <p:cNvPr id="28" name="Graphic 27" descr="Man">
            <a:extLst>
              <a:ext uri="{FF2B5EF4-FFF2-40B4-BE49-F238E27FC236}">
                <a16:creationId xmlns="" xmlns:a16="http://schemas.microsoft.com/office/drawing/2014/main" id="{4F2350DD-52AC-4DC4-BF1D-474FF00995C3}"/>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8008177" y="3868850"/>
            <a:ext cx="770206" cy="770206"/>
          </a:xfrm>
          <a:prstGeom prst="rect">
            <a:avLst/>
          </a:prstGeom>
        </p:spPr>
      </p:pic>
      <p:pic>
        <p:nvPicPr>
          <p:cNvPr id="29" name="Graphic 28" descr="Man">
            <a:extLst>
              <a:ext uri="{FF2B5EF4-FFF2-40B4-BE49-F238E27FC236}">
                <a16:creationId xmlns="" xmlns:a16="http://schemas.microsoft.com/office/drawing/2014/main" id="{C241E1FA-3574-443E-A2DB-A20C1B89D11A}"/>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6141125" y="4852682"/>
            <a:ext cx="770206" cy="770206"/>
          </a:xfrm>
          <a:prstGeom prst="rect">
            <a:avLst/>
          </a:prstGeom>
        </p:spPr>
      </p:pic>
      <p:pic>
        <p:nvPicPr>
          <p:cNvPr id="30" name="Graphic 29" descr="Man">
            <a:extLst>
              <a:ext uri="{FF2B5EF4-FFF2-40B4-BE49-F238E27FC236}">
                <a16:creationId xmlns="" xmlns:a16="http://schemas.microsoft.com/office/drawing/2014/main" id="{F1D15B1C-B3D1-4708-BD13-AE2D5A9888A0}"/>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6096000" y="3000042"/>
            <a:ext cx="770206" cy="770206"/>
          </a:xfrm>
          <a:prstGeom prst="rect">
            <a:avLst/>
          </a:prstGeom>
        </p:spPr>
      </p:pic>
      <p:pic>
        <p:nvPicPr>
          <p:cNvPr id="31" name="Graphic 30" descr="Man">
            <a:extLst>
              <a:ext uri="{FF2B5EF4-FFF2-40B4-BE49-F238E27FC236}">
                <a16:creationId xmlns="" xmlns:a16="http://schemas.microsoft.com/office/drawing/2014/main" id="{5F61C6DB-BBEA-4900-88EA-6C1DCB8D261E}"/>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6126304" y="3883599"/>
            <a:ext cx="770206" cy="770206"/>
          </a:xfrm>
          <a:prstGeom prst="rect">
            <a:avLst/>
          </a:prstGeom>
        </p:spPr>
      </p:pic>
      <p:pic>
        <p:nvPicPr>
          <p:cNvPr id="32" name="Graphic 31" descr="Man">
            <a:extLst>
              <a:ext uri="{FF2B5EF4-FFF2-40B4-BE49-F238E27FC236}">
                <a16:creationId xmlns="" xmlns:a16="http://schemas.microsoft.com/office/drawing/2014/main" id="{444DE013-279C-4851-99FD-495CF078A62E}"/>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7999579" y="4788861"/>
            <a:ext cx="770206" cy="770206"/>
          </a:xfrm>
          <a:prstGeom prst="rect">
            <a:avLst/>
          </a:prstGeom>
        </p:spPr>
      </p:pic>
      <p:pic>
        <p:nvPicPr>
          <p:cNvPr id="33" name="Graphic 32" descr="Man">
            <a:extLst>
              <a:ext uri="{FF2B5EF4-FFF2-40B4-BE49-F238E27FC236}">
                <a16:creationId xmlns="" xmlns:a16="http://schemas.microsoft.com/office/drawing/2014/main" id="{E9D467D4-6306-486B-A34A-344AD3F163E1}"/>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7131404" y="5634629"/>
            <a:ext cx="770206" cy="770206"/>
          </a:xfrm>
          <a:prstGeom prst="rect">
            <a:avLst/>
          </a:prstGeom>
        </p:spPr>
      </p:pic>
    </p:spTree>
    <p:extLst>
      <p:ext uri="{BB962C8B-B14F-4D97-AF65-F5344CB8AC3E}">
        <p14:creationId xmlns="" xmlns:p14="http://schemas.microsoft.com/office/powerpoint/2010/main" val="171530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100"/>
                                  </p:stCondLst>
                                  <p:childTnLst>
                                    <p:set>
                                      <p:cBhvr>
                                        <p:cTn id="6" dur="1" fill="hold">
                                          <p:stCondLst>
                                            <p:cond delay="0"/>
                                          </p:stCondLst>
                                        </p:cTn>
                                        <p:tgtEl>
                                          <p:spTgt spid="1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9"/>
                                          </p:stCondLst>
                                        </p:cTn>
                                        <p:tgtEl>
                                          <p:spTgt spid="1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1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1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0"/>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nodeType="clickEffect">
                                  <p:stCondLst>
                                    <p:cond delay="0"/>
                                  </p:stCondLst>
                                  <p:childTnLst>
                                    <p:set>
                                      <p:cBhvr>
                                        <p:cTn id="78" dur="1" fill="hold">
                                          <p:stCondLst>
                                            <p:cond delay="0"/>
                                          </p:stCondLst>
                                        </p:cTn>
                                        <p:tgtEl>
                                          <p:spTgt spid="12"/>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14"/>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r>
              <a:rPr lang="en-US" sz="4800" dirty="0">
                <a:solidFill>
                  <a:srgbClr val="FFFFFF"/>
                </a:solidFill>
              </a:rPr>
              <a:t>Ensuring accessible complaint </a:t>
            </a:r>
            <a:r>
              <a:rPr lang="en-US" sz="3600" dirty="0"/>
              <a:t/>
            </a:r>
            <a:br>
              <a:rPr lang="en-US" sz="3600" dirty="0"/>
            </a:br>
            <a:r>
              <a:rPr lang="en-US" dirty="0">
                <a:solidFill>
                  <a:srgbClr val="FFFFFF"/>
                </a:solidFill>
              </a:rPr>
              <a:t/>
            </a:r>
            <a:br>
              <a:rPr lang="en-US"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6/27/2020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8</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1532967319"/>
              </p:ext>
            </p:extLst>
          </p:nvPr>
        </p:nvGraphicFramePr>
        <p:xfrm>
          <a:off x="4865915" y="112976"/>
          <a:ext cx="6945085" cy="6357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824278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a:solidFill>
                  <a:srgbClr val="FFFFFF"/>
                </a:solidFill>
              </a:rPr>
              <a:t>Promoting thorough, fair investigations </a:t>
            </a:r>
            <a:r>
              <a:rPr lang="en-US" sz="4000" dirty="0"/>
              <a:t/>
            </a:r>
            <a:br>
              <a:rPr lang="en-US" sz="4000" dirty="0"/>
            </a:br>
            <a:r>
              <a:rPr lang="en-US" sz="4000" dirty="0"/>
              <a:t/>
            </a:r>
            <a:br>
              <a:rPr lang="en-US" sz="40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5018163" y="804333"/>
            <a:ext cx="6306003" cy="5249334"/>
          </a:xfrm>
        </p:spPr>
        <p:txBody>
          <a:bodyPr anchor="ctr">
            <a:noAutofit/>
          </a:bodyPr>
          <a:lstStyle/>
          <a:p>
            <a:pPr marL="514350" indent="-514350">
              <a:buAutoNum type="arabicParenR"/>
            </a:pPr>
            <a:r>
              <a:rPr lang="en-US" sz="3200" b="1" dirty="0"/>
              <a:t>Require a shorter reporting time by the Chief Investigator, or have the Chief Investigator report the need for time-sensitive subpoena at the next board meeting. </a:t>
            </a:r>
            <a:r>
              <a:rPr lang="en-US" sz="3200" dirty="0"/>
              <a:t>(Section 7-808)</a:t>
            </a:r>
          </a:p>
          <a:p>
            <a:pPr marL="514350" indent="-514350">
              <a:buAutoNum type="arabicParenR"/>
            </a:pPr>
            <a:r>
              <a:rPr lang="en-US" sz="3200" b="1" dirty="0"/>
              <a:t>Complaints must be resolved (and the outcome reported to the complainant) within 30 days</a:t>
            </a:r>
            <a:r>
              <a:rPr lang="en-US" sz="3200" dirty="0"/>
              <a:t>.(Section 7-808)</a:t>
            </a:r>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6/27/2020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9</a:t>
            </a:fld>
            <a:endParaRPr lang="en-US" dirty="0"/>
          </a:p>
        </p:txBody>
      </p:sp>
    </p:spTree>
    <p:extLst>
      <p:ext uri="{BB962C8B-B14F-4D97-AF65-F5344CB8AC3E}">
        <p14:creationId xmlns="" xmlns:p14="http://schemas.microsoft.com/office/powerpoint/2010/main" val="14531347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a:solidFill>
                  <a:srgbClr val="FFFFFF"/>
                </a:solidFill>
              </a:rPr>
              <a:t>Promoting thorough, fair investigations </a:t>
            </a:r>
            <a:br>
              <a:rPr lang="en-US" sz="4800" dirty="0">
                <a:solidFill>
                  <a:srgbClr val="FFFFFF"/>
                </a:solidFill>
              </a:rPr>
            </a:br>
            <a:r>
              <a:rPr lang="en-US" sz="4800" dirty="0">
                <a:solidFill>
                  <a:srgbClr val="FFFFFF"/>
                </a:solidFill>
              </a:rPr>
              <a:t>(continued)</a:t>
            </a:r>
            <a:r>
              <a:rPr lang="en-US" sz="4000" dirty="0"/>
              <a:t/>
            </a:r>
            <a:br>
              <a:rPr lang="en-US" sz="4000" dirty="0"/>
            </a:br>
            <a:r>
              <a:rPr lang="en-US" sz="4000" dirty="0"/>
              <a:t/>
            </a:r>
            <a:br>
              <a:rPr lang="en-US" sz="40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Autofit/>
          </a:bodyPr>
          <a:lstStyle/>
          <a:p>
            <a:pPr marL="514350" indent="-514350">
              <a:buFont typeface="+mj-lt"/>
              <a:buAutoNum type="arabicParenR"/>
            </a:pPr>
            <a:r>
              <a:rPr lang="en-US" sz="3200" b="1" dirty="0"/>
              <a:t>All city-possessed video and body-cam video shall be made accessible to the Board of Police Commissioners by the subsequent meeting (within 5 business days).</a:t>
            </a:r>
            <a:r>
              <a:rPr lang="en-US" sz="3200" dirty="0"/>
              <a:t> (Section 7-808)</a:t>
            </a:r>
          </a:p>
          <a:p>
            <a:pPr marL="514350" indent="-514350">
              <a:buFont typeface="+mj-lt"/>
              <a:buAutoNum type="arabicParenR"/>
            </a:pPr>
            <a:endParaRPr lang="en-US" sz="3200" dirty="0"/>
          </a:p>
          <a:p>
            <a:pPr marL="514350" indent="-514350">
              <a:buFont typeface="+mj-lt"/>
              <a:buAutoNum type="arabicParenR"/>
            </a:pPr>
            <a:r>
              <a:rPr lang="en-US" sz="3200" b="1" dirty="0"/>
              <a:t>All police shootings, and any allegation of police use of force (beyond the existence of an arrest), shall be investigated by the Board of Police Commissioners</a:t>
            </a:r>
            <a:r>
              <a:rPr lang="en-US" sz="3200" dirty="0"/>
              <a:t>. (7-803 &amp; 7-808).</a:t>
            </a:r>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6/27/2020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10</a:t>
            </a:fld>
            <a:endParaRPr lang="en-US" dirty="0"/>
          </a:p>
        </p:txBody>
      </p:sp>
    </p:spTree>
    <p:extLst>
      <p:ext uri="{BB962C8B-B14F-4D97-AF65-F5344CB8AC3E}">
        <p14:creationId xmlns="" xmlns:p14="http://schemas.microsoft.com/office/powerpoint/2010/main" val="28755832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a:solidFill>
                  <a:srgbClr val="FFFFFF"/>
                </a:solidFill>
              </a:rPr>
              <a:t>Increasing transparency </a:t>
            </a:r>
            <a:r>
              <a:rPr lang="en-US" sz="5400" dirty="0"/>
              <a:t/>
            </a:r>
            <a:br>
              <a:rPr lang="en-US" sz="54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rmAutofit fontScale="77500" lnSpcReduction="20000"/>
          </a:bodyPr>
          <a:lstStyle/>
          <a:p>
            <a:pPr marL="742950" indent="-742950">
              <a:buFont typeface="+mj-lt"/>
              <a:buAutoNum type="arabicParenR"/>
            </a:pPr>
            <a:r>
              <a:rPr lang="en-US" sz="3800" b="1" dirty="0"/>
              <a:t>The Chief of Police shall hold no other office</a:t>
            </a:r>
            <a:r>
              <a:rPr lang="en-US" sz="3800" dirty="0"/>
              <a:t>. (7-805)</a:t>
            </a:r>
          </a:p>
          <a:p>
            <a:pPr marL="742950" indent="-742950">
              <a:buFont typeface="+mj-lt"/>
              <a:buAutoNum type="arabicParenR"/>
            </a:pPr>
            <a:r>
              <a:rPr lang="en-US" sz="3800" b="1" dirty="0"/>
              <a:t>Have the Board of Police Commissioners choose the Police Chief</a:t>
            </a:r>
            <a:r>
              <a:rPr lang="en-US" sz="3800" dirty="0"/>
              <a:t> (Section 7-805)</a:t>
            </a:r>
          </a:p>
          <a:p>
            <a:pPr marL="742950" indent="-742950">
              <a:buFont typeface="+mj-lt"/>
              <a:buAutoNum type="arabicParenR"/>
            </a:pPr>
            <a:r>
              <a:rPr lang="en-US" sz="3800" b="1" dirty="0"/>
              <a:t>Require that commissioners make minutes of all committee meetings and closed sessions available to all other commissioners and that all minutes be made available to the general public.  Identifying and personal information may be redacted unless the involved person approves the release of the information.</a:t>
            </a:r>
            <a:r>
              <a:rPr lang="en-US" sz="3800" dirty="0"/>
              <a:t>  (section 7-803)</a:t>
            </a:r>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6/27/2020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11</a:t>
            </a:fld>
            <a:endParaRPr lang="en-US" dirty="0"/>
          </a:p>
        </p:txBody>
      </p:sp>
    </p:spTree>
    <p:extLst>
      <p:ext uri="{BB962C8B-B14F-4D97-AF65-F5344CB8AC3E}">
        <p14:creationId xmlns="" xmlns:p14="http://schemas.microsoft.com/office/powerpoint/2010/main" val="24752879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a:solidFill>
                  <a:srgbClr val="FFFFFF"/>
                </a:solidFill>
              </a:rPr>
              <a:t>Increasing transparency</a:t>
            </a:r>
            <a:br>
              <a:rPr lang="en-US" sz="4800" dirty="0">
                <a:solidFill>
                  <a:srgbClr val="FFFFFF"/>
                </a:solidFill>
              </a:rPr>
            </a:br>
            <a:r>
              <a:rPr lang="en-US" sz="4800" dirty="0">
                <a:solidFill>
                  <a:srgbClr val="FFFFFF"/>
                </a:solidFill>
              </a:rPr>
              <a:t>(continued) </a:t>
            </a:r>
            <a:r>
              <a:rPr lang="en-US" sz="5400" dirty="0"/>
              <a:t/>
            </a:r>
            <a:br>
              <a:rPr lang="en-US" sz="54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rmAutofit fontScale="77500" lnSpcReduction="20000"/>
          </a:bodyPr>
          <a:lstStyle/>
          <a:p>
            <a:pPr marL="514350" indent="-514350">
              <a:buFont typeface="+mj-lt"/>
              <a:buAutoNum type="arabicPeriod"/>
            </a:pPr>
            <a:r>
              <a:rPr lang="en-US" sz="4100" b="1" dirty="0"/>
              <a:t>Have qualified citizens shadow the commissioners for one year.</a:t>
            </a:r>
            <a:r>
              <a:rPr lang="en-US" sz="4100" dirty="0"/>
              <a:t>  (Section 7-804)</a:t>
            </a:r>
          </a:p>
          <a:p>
            <a:pPr marL="514350" indent="-514350">
              <a:buFont typeface="+mj-lt"/>
              <a:buAutoNum type="arabicPeriod"/>
            </a:pPr>
            <a:r>
              <a:rPr lang="en-US" sz="4100" b="1" dirty="0"/>
              <a:t>Require police officers to live in Detroit as a condition of employment.</a:t>
            </a:r>
            <a:r>
              <a:rPr lang="en-US" sz="4100" dirty="0"/>
              <a:t>  (Section 7-812)</a:t>
            </a:r>
          </a:p>
          <a:p>
            <a:pPr marL="514350" indent="-514350">
              <a:buFont typeface="+mj-lt"/>
              <a:buAutoNum type="arabicPeriod"/>
            </a:pPr>
            <a:r>
              <a:rPr lang="en-US" sz="4100" b="1" dirty="0"/>
              <a:t>Add a third staff category: Member Staff. Each board member shall have a part-time staff member to help the member address constituent concerns and assist the member in the performance of his or her duties.</a:t>
            </a:r>
            <a:r>
              <a:rPr lang="en-US" sz="4100" dirty="0"/>
              <a:t> (Section 7-804)</a:t>
            </a:r>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6/27/2020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12</a:t>
            </a:fld>
            <a:endParaRPr lang="en-US" dirty="0"/>
          </a:p>
        </p:txBody>
      </p:sp>
    </p:spTree>
    <p:extLst>
      <p:ext uri="{BB962C8B-B14F-4D97-AF65-F5344CB8AC3E}">
        <p14:creationId xmlns="" xmlns:p14="http://schemas.microsoft.com/office/powerpoint/2010/main" val="8387672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a:solidFill>
                  <a:srgbClr val="FFFFFF"/>
                </a:solidFill>
              </a:rPr>
              <a:t>Deterring police misconduct</a:t>
            </a:r>
            <a:r>
              <a:rPr lang="en-US" sz="4000" dirty="0"/>
              <a:t/>
            </a:r>
            <a:br>
              <a:rPr lang="en-US" sz="40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Autofit/>
          </a:bodyPr>
          <a:lstStyle/>
          <a:p>
            <a:pPr marL="514350" indent="-514350">
              <a:buFont typeface="+mj-lt"/>
              <a:buAutoNum type="arabicPeriod"/>
            </a:pPr>
            <a:r>
              <a:rPr lang="en-US" sz="3200" b="1" dirty="0"/>
              <a:t>Permit the BOPC to establish policies, rules and regulations without Mayoral consent. </a:t>
            </a:r>
            <a:r>
              <a:rPr lang="en-US" sz="3200" dirty="0"/>
              <a:t>(Section 7-803)</a:t>
            </a:r>
          </a:p>
          <a:p>
            <a:pPr marL="514350" indent="-514350">
              <a:buFont typeface="+mj-lt"/>
              <a:buAutoNum type="arabicPeriod"/>
            </a:pPr>
            <a:r>
              <a:rPr lang="en-US" sz="3200" b="1" dirty="0"/>
              <a:t>Each commissioner shall have a budget and a dedicated office space (room or cubicle) in which to meet with constituents and securely store documents.  The office space shall be equipped with a networked computer</a:t>
            </a:r>
            <a:r>
              <a:rPr lang="en-US" sz="3200" dirty="0"/>
              <a:t>. (7-802)</a:t>
            </a:r>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6/27/2020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13</a:t>
            </a:fld>
            <a:endParaRPr lang="en-US" dirty="0"/>
          </a:p>
        </p:txBody>
      </p:sp>
    </p:spTree>
    <p:extLst>
      <p:ext uri="{BB962C8B-B14F-4D97-AF65-F5344CB8AC3E}">
        <p14:creationId xmlns="" xmlns:p14="http://schemas.microsoft.com/office/powerpoint/2010/main" val="17686565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smtClean="0">
                <a:solidFill>
                  <a:srgbClr val="FFFFFF"/>
                </a:solidFill>
              </a:rPr>
              <a:t>End SYSTEMIC</a:t>
            </a:r>
            <a:br>
              <a:rPr lang="en-US" sz="4800" dirty="0" smtClean="0">
                <a:solidFill>
                  <a:srgbClr val="FFFFFF"/>
                </a:solidFill>
              </a:rPr>
            </a:br>
            <a:r>
              <a:rPr lang="en-US" sz="4800" dirty="0" smtClean="0">
                <a:solidFill>
                  <a:srgbClr val="FFFFFF"/>
                </a:solidFill>
              </a:rPr>
              <a:t>PROTECTIONS</a:t>
            </a:r>
            <a:br>
              <a:rPr lang="en-US" sz="4800" dirty="0" smtClean="0">
                <a:solidFill>
                  <a:srgbClr val="FFFFFF"/>
                </a:solidFill>
              </a:rPr>
            </a:br>
            <a:r>
              <a:rPr lang="en-US" sz="4800" dirty="0" smtClean="0">
                <a:solidFill>
                  <a:srgbClr val="FFFFFF"/>
                </a:solidFill>
              </a:rPr>
              <a:t>OF </a:t>
            </a:r>
            <a:r>
              <a:rPr lang="en-US" sz="4800" dirty="0" smtClean="0">
                <a:solidFill>
                  <a:srgbClr val="FFFFFF"/>
                </a:solidFill>
              </a:rPr>
              <a:t> </a:t>
            </a:r>
            <a:r>
              <a:rPr lang="en-US" sz="4800" dirty="0">
                <a:solidFill>
                  <a:srgbClr val="FFFFFF"/>
                </a:solidFill>
              </a:rPr>
              <a:t>police misconduct</a:t>
            </a:r>
            <a:r>
              <a:rPr lang="en-US" sz="4000" dirty="0"/>
              <a:t/>
            </a:r>
            <a:br>
              <a:rPr lang="en-US" sz="4000" dirty="0"/>
            </a:b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Autofit/>
          </a:bodyPr>
          <a:lstStyle/>
          <a:p>
            <a:pPr marL="514350" indent="-514350">
              <a:buFont typeface="+mj-lt"/>
              <a:buAutoNum type="arabicPeriod"/>
            </a:pPr>
            <a:r>
              <a:rPr lang="en-US" sz="2800" b="1" u="sng" dirty="0" smtClean="0"/>
              <a:t>Add to Article 7, Chapter 8 of the charter as section 7-819</a:t>
            </a:r>
            <a:r>
              <a:rPr lang="en-US" sz="2800" b="1" dirty="0" smtClean="0"/>
              <a:t>: "All contracts entered into by the Detroit Police Department must have the clause, 'Nothing here-in shall be construed to permit violations of the Detroit City Charter, and any language here-in that violates the Detroit City Charter shall be void.' Any contracts between the Detroit Police Department and contractors, labor unions, or other parties, that omits this clause, shall be void</a:t>
            </a:r>
            <a:r>
              <a:rPr lang="en-US" sz="2800" b="1" dirty="0" smtClean="0"/>
              <a:t>.”</a:t>
            </a:r>
            <a:endParaRPr lang="en-US" sz="2800" dirty="0"/>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6/27/2020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14</a:t>
            </a:fld>
            <a:endParaRPr lang="en-US" dirty="0"/>
          </a:p>
        </p:txBody>
      </p:sp>
    </p:spTree>
    <p:extLst>
      <p:ext uri="{BB962C8B-B14F-4D97-AF65-F5344CB8AC3E}">
        <p14:creationId xmlns="" xmlns:p14="http://schemas.microsoft.com/office/powerpoint/2010/main" val="17686565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9E4C68A-A4A9-48A4-9FF2-D2896B1EA0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1907B4AC-03A6-4A66-8BF8-86236C9898D4}"/>
              </a:ext>
            </a:extLst>
          </p:cNvPr>
          <p:cNvSpPr>
            <a:spLocks noGrp="1"/>
          </p:cNvSpPr>
          <p:nvPr>
            <p:ph type="title"/>
          </p:nvPr>
        </p:nvSpPr>
        <p:spPr>
          <a:xfrm>
            <a:off x="964788" y="804333"/>
            <a:ext cx="3391900" cy="5249334"/>
          </a:xfrm>
        </p:spPr>
        <p:txBody>
          <a:bodyPr>
            <a:normAutofit/>
          </a:bodyPr>
          <a:lstStyle/>
          <a:p>
            <a:r>
              <a:rPr lang="en-US" sz="4800" dirty="0" smtClean="0">
                <a:solidFill>
                  <a:srgbClr val="FFFFFF"/>
                </a:solidFill>
              </a:rPr>
              <a:t>End THE USE OF POTENTIALLY LETHAL RESTRAINTS FOR NON-DEFENSIVE PURPOSES</a:t>
            </a:r>
            <a:r>
              <a:rPr lang="en-US" sz="4000" dirty="0"/>
              <a:t/>
            </a:r>
            <a:br>
              <a:rPr lang="en-US" sz="4000" dirty="0"/>
            </a:br>
            <a:r>
              <a:rPr lang="en-US" sz="3900" dirty="0">
                <a:solidFill>
                  <a:srgbClr val="FFFFFF"/>
                </a:solidFill>
              </a:rPr>
              <a:t> </a:t>
            </a:r>
          </a:p>
        </p:txBody>
      </p:sp>
      <p:sp>
        <p:nvSpPr>
          <p:cNvPr id="3" name="Content Placeholder 2">
            <a:extLst>
              <a:ext uri="{FF2B5EF4-FFF2-40B4-BE49-F238E27FC236}">
                <a16:creationId xmlns="" xmlns:a16="http://schemas.microsoft.com/office/drawing/2014/main" id="{A53C402C-6C7C-4078-A746-B8ED722A3273}"/>
              </a:ext>
            </a:extLst>
          </p:cNvPr>
          <p:cNvSpPr>
            <a:spLocks noGrp="1"/>
          </p:cNvSpPr>
          <p:nvPr>
            <p:ph idx="1"/>
          </p:nvPr>
        </p:nvSpPr>
        <p:spPr>
          <a:xfrm>
            <a:off x="4951048" y="804333"/>
            <a:ext cx="6306003" cy="5249334"/>
          </a:xfrm>
        </p:spPr>
        <p:txBody>
          <a:bodyPr anchor="ctr">
            <a:noAutofit/>
          </a:bodyPr>
          <a:lstStyle/>
          <a:p>
            <a:pPr marL="514350" indent="-514350">
              <a:buFont typeface="+mj-lt"/>
              <a:buAutoNum type="arabicPeriod"/>
            </a:pPr>
            <a:r>
              <a:rPr lang="en-US" sz="2000" b="1" u="sng" dirty="0" smtClean="0"/>
              <a:t>Add to Section 7-807 Discipline</a:t>
            </a:r>
            <a:r>
              <a:rPr lang="en-US" b="1" dirty="0" smtClean="0"/>
              <a:t>: "Police may only engage in the following actions for protection of themselves or the public, under circumstances identical to those under which any civilian would also be permitted to do so, with the same burden of proof requirements: Holds or means of restraint that impair respiration including choke holds, sustained chest compression, or compressing blood vessels in a manner that prevents oxygen from reaching the brain. Punching with a closed fist in a manner that is likely to cause injury. Violation of this policy will be grounds for </a:t>
            </a:r>
            <a:r>
              <a:rPr lang="en-US" b="1" dirty="0" smtClean="0"/>
              <a:t>dismissal, </a:t>
            </a:r>
            <a:r>
              <a:rPr lang="en-US" b="1" dirty="0" smtClean="0"/>
              <a:t>and the Detroit Police Department will advise the courts to treat the officer involved with the same due process and standards as would be applied to a civilian acting in a similar manner</a:t>
            </a:r>
            <a:endParaRPr lang="en-US" dirty="0"/>
          </a:p>
        </p:txBody>
      </p:sp>
      <p:sp>
        <p:nvSpPr>
          <p:cNvPr id="4" name="Date Placeholder 3">
            <a:extLst>
              <a:ext uri="{FF2B5EF4-FFF2-40B4-BE49-F238E27FC236}">
                <a16:creationId xmlns="" xmlns:a16="http://schemas.microsoft.com/office/drawing/2014/main" id="{6F4BBF71-D9F0-4D16-8C98-9BE20077B24A}"/>
              </a:ext>
            </a:extLst>
          </p:cNvPr>
          <p:cNvSpPr>
            <a:spLocks noGrp="1"/>
          </p:cNvSpPr>
          <p:nvPr>
            <p:ph type="dt" sz="half" idx="10"/>
          </p:nvPr>
        </p:nvSpPr>
        <p:spPr>
          <a:xfrm>
            <a:off x="1024129" y="6470704"/>
            <a:ext cx="2154143" cy="274320"/>
          </a:xfrm>
        </p:spPr>
        <p:txBody>
          <a:bodyPr>
            <a:normAutofit/>
          </a:bodyPr>
          <a:lstStyle/>
          <a:p>
            <a:pPr>
              <a:spcAft>
                <a:spcPts val="600"/>
              </a:spcAft>
            </a:pPr>
            <a:fld id="{020B8C26-563F-4BE4-BB68-07AEDC3B9027}" type="datetime1">
              <a:rPr lang="en-US">
                <a:solidFill>
                  <a:srgbClr val="FFFFFF"/>
                </a:solidFill>
              </a:rPr>
              <a:pPr>
                <a:spcAft>
                  <a:spcPts val="600"/>
                </a:spcAft>
              </a:pPr>
              <a:t>6/27/2020</a:t>
            </a:fld>
            <a:endParaRPr lang="en-US" dirty="0">
              <a:solidFill>
                <a:srgbClr val="FFFFFF"/>
              </a:solidFill>
            </a:endParaRPr>
          </a:p>
        </p:txBody>
      </p:sp>
      <p:sp>
        <p:nvSpPr>
          <p:cNvPr id="5" name="Slide Number Placeholder 4">
            <a:extLst>
              <a:ext uri="{FF2B5EF4-FFF2-40B4-BE49-F238E27FC236}">
                <a16:creationId xmlns="" xmlns:a16="http://schemas.microsoft.com/office/drawing/2014/main" id="{F5BA01B4-308D-4C60-82A2-ABB24358ACCF}"/>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15</a:t>
            </a:fld>
            <a:endParaRPr lang="en-US" dirty="0"/>
          </a:p>
        </p:txBody>
      </p:sp>
    </p:spTree>
    <p:extLst>
      <p:ext uri="{BB962C8B-B14F-4D97-AF65-F5344CB8AC3E}">
        <p14:creationId xmlns="" xmlns:p14="http://schemas.microsoft.com/office/powerpoint/2010/main" val="1768656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9E8E8B-93E6-4D3A-BAB6-DEC0976A5A85}" type="datetime1">
              <a:rPr lang="en-US" smtClean="0"/>
              <a:pPr/>
              <a:t>6/27/2020</a:t>
            </a:fld>
            <a:endParaRPr lang="en-US" dirty="0"/>
          </a:p>
        </p:txBody>
      </p:sp>
      <p:sp>
        <p:nvSpPr>
          <p:cNvPr id="3" name="Slide Number Placeholder 2"/>
          <p:cNvSpPr>
            <a:spLocks noGrp="1"/>
          </p:cNvSpPr>
          <p:nvPr>
            <p:ph type="sldNum" sz="quarter" idx="12"/>
          </p:nvPr>
        </p:nvSpPr>
        <p:spPr/>
        <p:txBody>
          <a:bodyPr/>
          <a:lstStyle/>
          <a:p>
            <a:fld id="{4201639E-FD42-4A1D-909F-272B6E9219A6}" type="slidenum">
              <a:rPr lang="en-US" smtClean="0"/>
              <a:pPr/>
              <a:t>16</a:t>
            </a:fld>
            <a:endParaRPr lang="en-US" dirty="0"/>
          </a:p>
        </p:txBody>
      </p:sp>
      <p:graphicFrame>
        <p:nvGraphicFramePr>
          <p:cNvPr id="5" name="Table 4"/>
          <p:cNvGraphicFramePr>
            <a:graphicFrameLocks noGrp="1"/>
          </p:cNvGraphicFramePr>
          <p:nvPr/>
        </p:nvGraphicFramePr>
        <p:xfrm>
          <a:off x="442452" y="501445"/>
          <a:ext cx="11444749" cy="5989754"/>
        </p:xfrm>
        <a:graphic>
          <a:graphicData uri="http://schemas.openxmlformats.org/drawingml/2006/table">
            <a:tbl>
              <a:tblPr/>
              <a:tblGrid>
                <a:gridCol w="4055093"/>
                <a:gridCol w="2111329"/>
                <a:gridCol w="1608633"/>
                <a:gridCol w="2061061"/>
                <a:gridCol w="1608633"/>
              </a:tblGrid>
              <a:tr h="770109">
                <a:tc gridSpan="5">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4000" b="1" i="0" u="none" strike="noStrike" dirty="0" smtClean="0">
                          <a:solidFill>
                            <a:srgbClr val="000000"/>
                          </a:solidFill>
                          <a:latin typeface="+mn-lt"/>
                        </a:rPr>
                        <a:t>Comparison of Some Oversight Boards</a:t>
                      </a:r>
                    </a:p>
                    <a:p>
                      <a:pPr algn="l" fontAlgn="b"/>
                      <a:endParaRPr lang="en-US" sz="1100" b="0" i="0" u="none" strike="noStrike" dirty="0">
                        <a:solidFill>
                          <a:srgbClr val="000000"/>
                        </a:solidFill>
                        <a:latin typeface="Calibri"/>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fontAlgn="b"/>
                      <a:endParaRPr lang="en-US" sz="3200" b="1" i="0" u="none" strike="noStrike" dirty="0">
                        <a:solidFill>
                          <a:srgbClr val="000000"/>
                        </a:solidFill>
                        <a:latin typeface="+mn-lt"/>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600345">
                <a:tc>
                  <a:txBody>
                    <a:bodyPr/>
                    <a:lstStyle/>
                    <a:p>
                      <a:pPr algn="ctr" fontAlgn="b"/>
                      <a:r>
                        <a:rPr lang="en-US" sz="2400" b="1" i="0" u="none" strike="noStrike" dirty="0">
                          <a:solidFill>
                            <a:schemeClr val="bg1"/>
                          </a:solidFill>
                          <a:latin typeface="Calibri"/>
                        </a:rPr>
                        <a:t>City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Baltimore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Detroit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Los Angeles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a:rPr>
                        <a:t>New York</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Elected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Appointed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13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Others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Meetings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monthly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weekly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weekly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monthly</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District</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Mediation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dirty="0">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1757">
                <a:tc>
                  <a:txBody>
                    <a:bodyPr/>
                    <a:lstStyle/>
                    <a:p>
                      <a:pPr algn="ctr" fontAlgn="b"/>
                      <a:r>
                        <a:rPr lang="en-US" sz="2400" b="1" i="0" u="none" strike="noStrike" dirty="0">
                          <a:solidFill>
                            <a:schemeClr val="bg1"/>
                          </a:solidFill>
                          <a:latin typeface="Calibri"/>
                        </a:rPr>
                        <a:t>Salary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0345">
                <a:tc>
                  <a:txBody>
                    <a:bodyPr/>
                    <a:lstStyle/>
                    <a:p>
                      <a:pPr algn="ctr" fontAlgn="b"/>
                      <a:r>
                        <a:rPr lang="en-US" sz="2400" b="1" i="0" u="none" strike="noStrike" dirty="0">
                          <a:solidFill>
                            <a:schemeClr val="bg1"/>
                          </a:solidFill>
                          <a:latin typeface="Calibri"/>
                        </a:rPr>
                        <a:t>Former police allowed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latin typeface="Calibri"/>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a:rPr>
                        <a:t>no</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F7422F06-6017-4361-8872-E0E2CEB20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1059DF1-CD36-4063-A696-5BBCC50AABFF}"/>
              </a:ext>
            </a:extLst>
          </p:cNvPr>
          <p:cNvSpPr>
            <a:spLocks noGrp="1"/>
          </p:cNvSpPr>
          <p:nvPr>
            <p:ph type="title"/>
          </p:nvPr>
        </p:nvSpPr>
        <p:spPr>
          <a:xfrm>
            <a:off x="643468" y="643467"/>
            <a:ext cx="3415612" cy="5571066"/>
          </a:xfrm>
        </p:spPr>
        <p:txBody>
          <a:bodyPr>
            <a:normAutofit/>
          </a:bodyPr>
          <a:lstStyle/>
          <a:p>
            <a:pPr algn="ctr"/>
            <a:r>
              <a:rPr lang="en-US" sz="5400" dirty="0" smtClean="0">
                <a:solidFill>
                  <a:schemeClr val="bg1"/>
                </a:solidFill>
              </a:rPr>
              <a:t>The Process Continues</a:t>
            </a:r>
            <a:r>
              <a:rPr lang="en-US" sz="3600" dirty="0"/>
              <a:t/>
            </a:r>
            <a:br>
              <a:rPr lang="en-US" sz="3600" dirty="0"/>
            </a:br>
            <a:r>
              <a:rPr lang="en-US" dirty="0">
                <a:solidFill>
                  <a:srgbClr val="FFFFFF"/>
                </a:solidFill>
              </a:rPr>
              <a:t/>
            </a:r>
            <a:br>
              <a:rPr lang="en-US" dirty="0">
                <a:solidFill>
                  <a:srgbClr val="FFFFFF"/>
                </a:solidFill>
              </a:rPr>
            </a:br>
            <a:r>
              <a:rPr lang="en-US" dirty="0">
                <a:solidFill>
                  <a:srgbClr val="FFFFFF"/>
                </a:solidFill>
              </a:rPr>
              <a:t>					</a:t>
            </a:r>
          </a:p>
        </p:txBody>
      </p:sp>
      <p:sp>
        <p:nvSpPr>
          <p:cNvPr id="3" name="Date Placeholder 2">
            <a:extLst>
              <a:ext uri="{FF2B5EF4-FFF2-40B4-BE49-F238E27FC236}">
                <a16:creationId xmlns="" xmlns:a16="http://schemas.microsoft.com/office/drawing/2014/main" id="{3C4462CE-2797-42EA-90D4-B23E7DB4C74C}"/>
              </a:ext>
            </a:extLst>
          </p:cNvPr>
          <p:cNvSpPr>
            <a:spLocks noGrp="1"/>
          </p:cNvSpPr>
          <p:nvPr>
            <p:ph type="dt" sz="half" idx="10"/>
          </p:nvPr>
        </p:nvSpPr>
        <p:spPr>
          <a:xfrm>
            <a:off x="1024129" y="6470704"/>
            <a:ext cx="2154143" cy="274320"/>
          </a:xfrm>
        </p:spPr>
        <p:txBody>
          <a:bodyPr>
            <a:normAutofit/>
          </a:bodyPr>
          <a:lstStyle/>
          <a:p>
            <a:pPr>
              <a:spcAft>
                <a:spcPts val="600"/>
              </a:spcAft>
            </a:pPr>
            <a:fld id="{A9E0019A-2A79-4579-9884-B2383EF6E736}" type="datetime1">
              <a:rPr lang="en-US">
                <a:solidFill>
                  <a:srgbClr val="FFFFFF"/>
                </a:solidFill>
              </a:rPr>
              <a:pPr>
                <a:spcAft>
                  <a:spcPts val="600"/>
                </a:spcAft>
              </a:pPr>
              <a:t>6/27/2020</a:t>
            </a:fld>
            <a:endParaRPr lang="en-US">
              <a:solidFill>
                <a:srgbClr val="FFFFFF"/>
              </a:solidFill>
            </a:endParaRPr>
          </a:p>
        </p:txBody>
      </p:sp>
      <p:sp>
        <p:nvSpPr>
          <p:cNvPr id="4" name="Slide Number Placeholder 3">
            <a:extLst>
              <a:ext uri="{FF2B5EF4-FFF2-40B4-BE49-F238E27FC236}">
                <a16:creationId xmlns="" xmlns:a16="http://schemas.microsoft.com/office/drawing/2014/main" id="{54DB5DFC-12F8-442C-907B-D2E14476952E}"/>
              </a:ext>
            </a:extLst>
          </p:cNvPr>
          <p:cNvSpPr>
            <a:spLocks noGrp="1"/>
          </p:cNvSpPr>
          <p:nvPr>
            <p:ph type="sldNum" sz="quarter" idx="12"/>
          </p:nvPr>
        </p:nvSpPr>
        <p:spPr>
          <a:xfrm>
            <a:off x="10837333" y="6470704"/>
            <a:ext cx="973667" cy="274320"/>
          </a:xfrm>
        </p:spPr>
        <p:txBody>
          <a:bodyPr>
            <a:normAutofit/>
          </a:bodyPr>
          <a:lstStyle/>
          <a:p>
            <a:pPr>
              <a:spcAft>
                <a:spcPts val="600"/>
              </a:spcAft>
            </a:pPr>
            <a:fld id="{4201639E-FD42-4A1D-909F-272B6E9219A6}" type="slidenum">
              <a:rPr lang="en-US" smtClean="0"/>
              <a:pPr>
                <a:spcAft>
                  <a:spcPts val="600"/>
                </a:spcAft>
              </a:pPr>
              <a:t>17</a:t>
            </a:fld>
            <a:endParaRPr lang="en-US"/>
          </a:p>
        </p:txBody>
      </p:sp>
      <p:graphicFrame>
        <p:nvGraphicFramePr>
          <p:cNvPr id="17" name="Content Placeholder 4">
            <a:extLst>
              <a:ext uri="{FF2B5EF4-FFF2-40B4-BE49-F238E27FC236}">
                <a16:creationId xmlns="" xmlns:a16="http://schemas.microsoft.com/office/drawing/2014/main" id="{B5DD0E08-5688-46CF-9DC3-C5A8CEA254E7}"/>
              </a:ext>
            </a:extLst>
          </p:cNvPr>
          <p:cNvGraphicFramePr>
            <a:graphicFrameLocks noGrp="1"/>
          </p:cNvGraphicFramePr>
          <p:nvPr>
            <p:ph idx="1"/>
            <p:extLst>
              <p:ext uri="{D42A27DB-BD31-4B8C-83A1-F6EECF244321}">
                <p14:modId xmlns="" xmlns:p14="http://schemas.microsoft.com/office/powerpoint/2010/main" val="1532967319"/>
              </p:ext>
            </p:extLst>
          </p:nvPr>
        </p:nvGraphicFramePr>
        <p:xfrm>
          <a:off x="4865915" y="112976"/>
          <a:ext cx="6945085" cy="6357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 xmlns:a16="http://schemas.microsoft.com/office/drawing/2014/main" id="{E2B9AEA5-52CB-49A6-AF8A-33502F291B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654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8242782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1031</TotalTime>
  <Words>756</Words>
  <Application>Microsoft Office PowerPoint</Application>
  <PresentationFormat>Custom</PresentationFormat>
  <Paragraphs>164</Paragraphs>
  <Slides>17</Slides>
  <Notes>9</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Integral</vt:lpstr>
      <vt:lpstr>Summary of Proposed changes to   2012 Detroit Charter Commission  November 23, 2019</vt:lpstr>
      <vt:lpstr>Research of Standards and Best Practices</vt:lpstr>
      <vt:lpstr>Five Common Goals of Civilian Oversight Programs      </vt:lpstr>
      <vt:lpstr>Slide 4</vt:lpstr>
      <vt:lpstr>Improving public trust      </vt:lpstr>
      <vt:lpstr>Improving public trust      </vt:lpstr>
      <vt:lpstr>Why is this important</vt:lpstr>
      <vt:lpstr>Ensuring accessible complaint        </vt:lpstr>
      <vt:lpstr>Promoting thorough, fair investigations     </vt:lpstr>
      <vt:lpstr>Promoting thorough, fair investigations  (continued)    </vt:lpstr>
      <vt:lpstr>Increasing transparency    </vt:lpstr>
      <vt:lpstr>Increasing transparency (continued)    </vt:lpstr>
      <vt:lpstr>Deterring police misconduct   </vt:lpstr>
      <vt:lpstr>End SYSTEMIC PROTECTIONS OF  police misconduct   </vt:lpstr>
      <vt:lpstr>End THE USE OF POTENTIALLY LETHAL RESTRAINTS FOR NON-DEFENSIVE PURPOSES  </vt:lpstr>
      <vt:lpstr>Slide 16</vt:lpstr>
      <vt:lpstr>The Process Continues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Civilian Oversight Citizen Focus Group  Summary of Proposed Changes to Detroit Charter Commission  October 10, 2019</dc:title>
  <dc:creator>SB213</dc:creator>
  <cp:lastModifiedBy>peace</cp:lastModifiedBy>
  <cp:revision>53</cp:revision>
  <dcterms:created xsi:type="dcterms:W3CDTF">2019-10-03T13:35:03Z</dcterms:created>
  <dcterms:modified xsi:type="dcterms:W3CDTF">2020-06-27T07:41:57Z</dcterms:modified>
</cp:coreProperties>
</file>